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ppt/notesSlides/notesSlide1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48" r:id="rId5"/>
    <p:sldMasterId id="2147483672" r:id="rId6"/>
  </p:sldMasterIdLst>
  <p:notesMasterIdLst>
    <p:notesMasterId r:id="rId21"/>
  </p:notesMasterIdLst>
  <p:sldIdLst>
    <p:sldId id="272" r:id="rId7"/>
    <p:sldId id="276" r:id="rId8"/>
    <p:sldId id="275" r:id="rId9"/>
    <p:sldId id="278" r:id="rId10"/>
    <p:sldId id="280" r:id="rId11"/>
    <p:sldId id="257" r:id="rId12"/>
    <p:sldId id="281" r:id="rId13"/>
    <p:sldId id="283" r:id="rId14"/>
    <p:sldId id="269" r:id="rId15"/>
    <p:sldId id="268" r:id="rId16"/>
    <p:sldId id="270" r:id="rId17"/>
    <p:sldId id="288" r:id="rId18"/>
    <p:sldId id="290" r:id="rId19"/>
    <p:sldId id="289" r:id="rId20"/>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BA14BC5-4C3D-4F2C-A4F8-6C718DA602EA}" v="153" dt="2023-10-25T19:55:55.40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972" autoAdjust="0"/>
    <p:restoredTop sz="75303" autoAdjust="0"/>
  </p:normalViewPr>
  <p:slideViewPr>
    <p:cSldViewPr snapToGrid="0">
      <p:cViewPr>
        <p:scale>
          <a:sx n="83" d="100"/>
          <a:sy n="83" d="100"/>
        </p:scale>
        <p:origin x="392" y="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microsoft.com/office/2016/11/relationships/changesInfo" Target="changesInfos/changesInfo1.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viewProps" Target="viewProps.xml"/><Relationship Id="rId10" Type="http://schemas.openxmlformats.org/officeDocument/2006/relationships/slide" Target="slides/slide4.xml"/><Relationship Id="rId19" Type="http://schemas.openxmlformats.org/officeDocument/2006/relationships/slide" Target="slides/slide13.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presProps" Target="presProps.xml"/><Relationship Id="rId27"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am Ngo" userId="3d40cd20-e081-4beb-a834-ec0c44af3e90" providerId="ADAL" clId="{6EDE113C-53AC-417B-9EB1-65E4518E6AE0}"/>
    <pc:docChg chg="undo custSel addSld delSld modSld sldOrd">
      <pc:chgData name="Nam Ngo" userId="3d40cd20-e081-4beb-a834-ec0c44af3e90" providerId="ADAL" clId="{6EDE113C-53AC-417B-9EB1-65E4518E6AE0}" dt="2023-07-26T02:42:53.995" v="5761" actId="20577"/>
      <pc:docMkLst>
        <pc:docMk/>
      </pc:docMkLst>
      <pc:sldChg chg="modSp mod modNotesTx">
        <pc:chgData name="Nam Ngo" userId="3d40cd20-e081-4beb-a834-ec0c44af3e90" providerId="ADAL" clId="{6EDE113C-53AC-417B-9EB1-65E4518E6AE0}" dt="2023-07-26T01:06:24.400" v="657" actId="255"/>
        <pc:sldMkLst>
          <pc:docMk/>
          <pc:sldMk cId="1404810326" sldId="258"/>
        </pc:sldMkLst>
        <pc:spChg chg="mod">
          <ac:chgData name="Nam Ngo" userId="3d40cd20-e081-4beb-a834-ec0c44af3e90" providerId="ADAL" clId="{6EDE113C-53AC-417B-9EB1-65E4518E6AE0}" dt="2023-07-26T01:06:24.400" v="657" actId="255"/>
          <ac:spMkLst>
            <pc:docMk/>
            <pc:sldMk cId="1404810326" sldId="258"/>
            <ac:spMk id="2" creationId="{A20B8A79-B077-E1CB-8B67-C4A210795BF1}"/>
          </ac:spMkLst>
        </pc:spChg>
        <pc:spChg chg="mod">
          <ac:chgData name="Nam Ngo" userId="3d40cd20-e081-4beb-a834-ec0c44af3e90" providerId="ADAL" clId="{6EDE113C-53AC-417B-9EB1-65E4518E6AE0}" dt="2023-07-26T00:53:38.492" v="87" actId="1076"/>
          <ac:spMkLst>
            <pc:docMk/>
            <pc:sldMk cId="1404810326" sldId="258"/>
            <ac:spMk id="3" creationId="{DE7599C2-35D0-A2D1-9AC6-A8C58D672C69}"/>
          </ac:spMkLst>
        </pc:spChg>
        <pc:spChg chg="mod">
          <ac:chgData name="Nam Ngo" userId="3d40cd20-e081-4beb-a834-ec0c44af3e90" providerId="ADAL" clId="{6EDE113C-53AC-417B-9EB1-65E4518E6AE0}" dt="2023-07-26T00:53:38.492" v="87" actId="1076"/>
          <ac:spMkLst>
            <pc:docMk/>
            <pc:sldMk cId="1404810326" sldId="258"/>
            <ac:spMk id="6" creationId="{75AA6D60-0135-84C5-EEAA-CECA499F385A}"/>
          </ac:spMkLst>
        </pc:spChg>
        <pc:spChg chg="mod">
          <ac:chgData name="Nam Ngo" userId="3d40cd20-e081-4beb-a834-ec0c44af3e90" providerId="ADAL" clId="{6EDE113C-53AC-417B-9EB1-65E4518E6AE0}" dt="2023-07-26T00:53:38.492" v="87" actId="1076"/>
          <ac:spMkLst>
            <pc:docMk/>
            <pc:sldMk cId="1404810326" sldId="258"/>
            <ac:spMk id="10" creationId="{DAAACA8F-0481-98B6-AEC9-53F4973FBE52}"/>
          </ac:spMkLst>
        </pc:spChg>
        <pc:picChg chg="mod">
          <ac:chgData name="Nam Ngo" userId="3d40cd20-e081-4beb-a834-ec0c44af3e90" providerId="ADAL" clId="{6EDE113C-53AC-417B-9EB1-65E4518E6AE0}" dt="2023-07-26T01:05:15.275" v="618" actId="1076"/>
          <ac:picMkLst>
            <pc:docMk/>
            <pc:sldMk cId="1404810326" sldId="258"/>
            <ac:picMk id="5" creationId="{ECE2FEB9-A2F1-6F97-89E3-3A0DA1ACCA28}"/>
          </ac:picMkLst>
        </pc:picChg>
      </pc:sldChg>
      <pc:sldChg chg="modSp mod modNotesTx">
        <pc:chgData name="Nam Ngo" userId="3d40cd20-e081-4beb-a834-ec0c44af3e90" providerId="ADAL" clId="{6EDE113C-53AC-417B-9EB1-65E4518E6AE0}" dt="2023-07-26T01:18:02.040" v="2548" actId="20577"/>
        <pc:sldMkLst>
          <pc:docMk/>
          <pc:sldMk cId="936593227" sldId="260"/>
        </pc:sldMkLst>
        <pc:spChg chg="mod">
          <ac:chgData name="Nam Ngo" userId="3d40cd20-e081-4beb-a834-ec0c44af3e90" providerId="ADAL" clId="{6EDE113C-53AC-417B-9EB1-65E4518E6AE0}" dt="2023-07-26T01:12:09.012" v="1668" actId="21"/>
          <ac:spMkLst>
            <pc:docMk/>
            <pc:sldMk cId="936593227" sldId="260"/>
            <ac:spMk id="2" creationId="{577187C7-71A8-F6B0-7387-EEC35B2ABB10}"/>
          </ac:spMkLst>
        </pc:spChg>
        <pc:spChg chg="mod">
          <ac:chgData name="Nam Ngo" userId="3d40cd20-e081-4beb-a834-ec0c44af3e90" providerId="ADAL" clId="{6EDE113C-53AC-417B-9EB1-65E4518E6AE0}" dt="2023-07-26T01:12:28.644" v="1676" actId="403"/>
          <ac:spMkLst>
            <pc:docMk/>
            <pc:sldMk cId="936593227" sldId="260"/>
            <ac:spMk id="3" creationId="{500B6D69-D0E2-5B0B-D938-47057B6996BA}"/>
          </ac:spMkLst>
        </pc:spChg>
      </pc:sldChg>
      <pc:sldChg chg="addSp delSp modSp mod">
        <pc:chgData name="Nam Ngo" userId="3d40cd20-e081-4beb-a834-ec0c44af3e90" providerId="ADAL" clId="{6EDE113C-53AC-417B-9EB1-65E4518E6AE0}" dt="2023-07-26T01:06:20.711" v="656" actId="14100"/>
        <pc:sldMkLst>
          <pc:docMk/>
          <pc:sldMk cId="1523933672" sldId="261"/>
        </pc:sldMkLst>
        <pc:spChg chg="del">
          <ac:chgData name="Nam Ngo" userId="3d40cd20-e081-4beb-a834-ec0c44af3e90" providerId="ADAL" clId="{6EDE113C-53AC-417B-9EB1-65E4518E6AE0}" dt="2023-07-26T00:56:18.449" v="248"/>
          <ac:spMkLst>
            <pc:docMk/>
            <pc:sldMk cId="1523933672" sldId="261"/>
            <ac:spMk id="2" creationId="{B577302C-54CC-D9CE-FF26-70AAEBF2FDCF}"/>
          </ac:spMkLst>
        </pc:spChg>
        <pc:spChg chg="add mod">
          <ac:chgData name="Nam Ngo" userId="3d40cd20-e081-4beb-a834-ec0c44af3e90" providerId="ADAL" clId="{6EDE113C-53AC-417B-9EB1-65E4518E6AE0}" dt="2023-07-26T01:06:20.711" v="656" actId="14100"/>
          <ac:spMkLst>
            <pc:docMk/>
            <pc:sldMk cId="1523933672" sldId="261"/>
            <ac:spMk id="3" creationId="{0528AF4E-820E-A1D7-9760-00FC546690BD}"/>
          </ac:spMkLst>
        </pc:spChg>
        <pc:picChg chg="mod">
          <ac:chgData name="Nam Ngo" userId="3d40cd20-e081-4beb-a834-ec0c44af3e90" providerId="ADAL" clId="{6EDE113C-53AC-417B-9EB1-65E4518E6AE0}" dt="2023-07-26T01:06:19.194" v="655" actId="1076"/>
          <ac:picMkLst>
            <pc:docMk/>
            <pc:sldMk cId="1523933672" sldId="261"/>
            <ac:picMk id="4" creationId="{108C058D-68C7-1ACA-D8EC-79F8AECE1F86}"/>
          </ac:picMkLst>
        </pc:picChg>
      </pc:sldChg>
      <pc:sldChg chg="addSp delSp modSp mod">
        <pc:chgData name="Nam Ngo" userId="3d40cd20-e081-4beb-a834-ec0c44af3e90" providerId="ADAL" clId="{6EDE113C-53AC-417B-9EB1-65E4518E6AE0}" dt="2023-07-26T01:05:54.532" v="647" actId="1076"/>
        <pc:sldMkLst>
          <pc:docMk/>
          <pc:sldMk cId="179199932" sldId="262"/>
        </pc:sldMkLst>
        <pc:spChg chg="mod">
          <ac:chgData name="Nam Ngo" userId="3d40cd20-e081-4beb-a834-ec0c44af3e90" providerId="ADAL" clId="{6EDE113C-53AC-417B-9EB1-65E4518E6AE0}" dt="2023-07-26T01:05:07.405" v="617" actId="403"/>
          <ac:spMkLst>
            <pc:docMk/>
            <pc:sldMk cId="179199932" sldId="262"/>
            <ac:spMk id="2" creationId="{0B6FDBB2-FCDE-CADA-F509-1D67680CE6BA}"/>
          </ac:spMkLst>
        </pc:spChg>
        <pc:spChg chg="add mod">
          <ac:chgData name="Nam Ngo" userId="3d40cd20-e081-4beb-a834-ec0c44af3e90" providerId="ADAL" clId="{6EDE113C-53AC-417B-9EB1-65E4518E6AE0}" dt="2023-07-26T01:05:54.532" v="647" actId="1076"/>
          <ac:spMkLst>
            <pc:docMk/>
            <pc:sldMk cId="179199932" sldId="262"/>
            <ac:spMk id="5" creationId="{1EFEA25A-7002-C148-BEE6-6773E232DFAF}"/>
          </ac:spMkLst>
        </pc:spChg>
        <pc:picChg chg="del">
          <ac:chgData name="Nam Ngo" userId="3d40cd20-e081-4beb-a834-ec0c44af3e90" providerId="ADAL" clId="{6EDE113C-53AC-417B-9EB1-65E4518E6AE0}" dt="2023-07-26T01:03:53.050" v="290" actId="478"/>
          <ac:picMkLst>
            <pc:docMk/>
            <pc:sldMk cId="179199932" sldId="262"/>
            <ac:picMk id="4" creationId="{491067C7-A444-2CD4-EBFF-1C24D224C263}"/>
          </ac:picMkLst>
        </pc:picChg>
      </pc:sldChg>
      <pc:sldChg chg="modSp new mod modNotesTx">
        <pc:chgData name="Nam Ngo" userId="3d40cd20-e081-4beb-a834-ec0c44af3e90" providerId="ADAL" clId="{6EDE113C-53AC-417B-9EB1-65E4518E6AE0}" dt="2023-07-26T01:18:15.377" v="2578" actId="20577"/>
        <pc:sldMkLst>
          <pc:docMk/>
          <pc:sldMk cId="61935303" sldId="263"/>
        </pc:sldMkLst>
        <pc:spChg chg="mod">
          <ac:chgData name="Nam Ngo" userId="3d40cd20-e081-4beb-a834-ec0c44af3e90" providerId="ADAL" clId="{6EDE113C-53AC-417B-9EB1-65E4518E6AE0}" dt="2023-07-26T01:07:06.115" v="662" actId="113"/>
          <ac:spMkLst>
            <pc:docMk/>
            <pc:sldMk cId="61935303" sldId="263"/>
            <ac:spMk id="2" creationId="{2EE5B04C-6805-169F-8E3E-EFDEE88993EE}"/>
          </ac:spMkLst>
        </pc:spChg>
        <pc:spChg chg="mod">
          <ac:chgData name="Nam Ngo" userId="3d40cd20-e081-4beb-a834-ec0c44af3e90" providerId="ADAL" clId="{6EDE113C-53AC-417B-9EB1-65E4518E6AE0}" dt="2023-07-26T01:10:56.773" v="1561" actId="20577"/>
          <ac:spMkLst>
            <pc:docMk/>
            <pc:sldMk cId="61935303" sldId="263"/>
            <ac:spMk id="3" creationId="{893D07F5-1928-27E2-37BB-90E5C691A2D2}"/>
          </ac:spMkLst>
        </pc:spChg>
      </pc:sldChg>
      <pc:sldChg chg="modSp new del mod">
        <pc:chgData name="Nam Ngo" userId="3d40cd20-e081-4beb-a834-ec0c44af3e90" providerId="ADAL" clId="{6EDE113C-53AC-417B-9EB1-65E4518E6AE0}" dt="2023-07-26T01:05:36.079" v="622" actId="680"/>
        <pc:sldMkLst>
          <pc:docMk/>
          <pc:sldMk cId="3129747446" sldId="263"/>
        </pc:sldMkLst>
        <pc:spChg chg="mod">
          <ac:chgData name="Nam Ngo" userId="3d40cd20-e081-4beb-a834-ec0c44af3e90" providerId="ADAL" clId="{6EDE113C-53AC-417B-9EB1-65E4518E6AE0}" dt="2023-07-26T01:05:35.699" v="621"/>
          <ac:spMkLst>
            <pc:docMk/>
            <pc:sldMk cId="3129747446" sldId="263"/>
            <ac:spMk id="3" creationId="{AB446916-BC04-EE26-D750-1F994E0D100B}"/>
          </ac:spMkLst>
        </pc:spChg>
      </pc:sldChg>
      <pc:sldChg chg="addSp delSp modSp new mod modNotesTx">
        <pc:chgData name="Nam Ngo" userId="3d40cd20-e081-4beb-a834-ec0c44af3e90" providerId="ADAL" clId="{6EDE113C-53AC-417B-9EB1-65E4518E6AE0}" dt="2023-07-26T01:42:56.692" v="4514" actId="20577"/>
        <pc:sldMkLst>
          <pc:docMk/>
          <pc:sldMk cId="2928632755" sldId="264"/>
        </pc:sldMkLst>
        <pc:spChg chg="mod">
          <ac:chgData name="Nam Ngo" userId="3d40cd20-e081-4beb-a834-ec0c44af3e90" providerId="ADAL" clId="{6EDE113C-53AC-417B-9EB1-65E4518E6AE0}" dt="2023-07-26T01:11:09.024" v="1566" actId="113"/>
          <ac:spMkLst>
            <pc:docMk/>
            <pc:sldMk cId="2928632755" sldId="264"/>
            <ac:spMk id="2" creationId="{95AD37F6-79D3-DF39-E03D-9888EBF06921}"/>
          </ac:spMkLst>
        </pc:spChg>
        <pc:spChg chg="mod">
          <ac:chgData name="Nam Ngo" userId="3d40cd20-e081-4beb-a834-ec0c44af3e90" providerId="ADAL" clId="{6EDE113C-53AC-417B-9EB1-65E4518E6AE0}" dt="2023-07-26T01:42:56.692" v="4514" actId="20577"/>
          <ac:spMkLst>
            <pc:docMk/>
            <pc:sldMk cId="2928632755" sldId="264"/>
            <ac:spMk id="3" creationId="{B71A51D5-158D-B07B-9408-AFB384650E4F}"/>
          </ac:spMkLst>
        </pc:spChg>
        <pc:picChg chg="add del mod">
          <ac:chgData name="Nam Ngo" userId="3d40cd20-e081-4beb-a834-ec0c44af3e90" providerId="ADAL" clId="{6EDE113C-53AC-417B-9EB1-65E4518E6AE0}" dt="2023-07-26T01:31:10.321" v="4231" actId="21"/>
          <ac:picMkLst>
            <pc:docMk/>
            <pc:sldMk cId="2928632755" sldId="264"/>
            <ac:picMk id="4" creationId="{F6F998DB-8C4B-A92B-2508-4B3C9FBA3A3B}"/>
          </ac:picMkLst>
        </pc:picChg>
      </pc:sldChg>
      <pc:sldChg chg="new del">
        <pc:chgData name="Nam Ngo" userId="3d40cd20-e081-4beb-a834-ec0c44af3e90" providerId="ADAL" clId="{6EDE113C-53AC-417B-9EB1-65E4518E6AE0}" dt="2023-07-26T01:13:41.738" v="1755" actId="2696"/>
        <pc:sldMkLst>
          <pc:docMk/>
          <pc:sldMk cId="1543206576" sldId="265"/>
        </pc:sldMkLst>
      </pc:sldChg>
      <pc:sldChg chg="addSp delSp modSp add mod ord modNotesTx">
        <pc:chgData name="Nam Ngo" userId="3d40cd20-e081-4beb-a834-ec0c44af3e90" providerId="ADAL" clId="{6EDE113C-53AC-417B-9EB1-65E4518E6AE0}" dt="2023-07-26T01:43:06.532" v="4516"/>
        <pc:sldMkLst>
          <pc:docMk/>
          <pc:sldMk cId="1749368757" sldId="266"/>
        </pc:sldMkLst>
        <pc:spChg chg="mod">
          <ac:chgData name="Nam Ngo" userId="3d40cd20-e081-4beb-a834-ec0c44af3e90" providerId="ADAL" clId="{6EDE113C-53AC-417B-9EB1-65E4518E6AE0}" dt="2023-07-26T01:20:14.211" v="3019" actId="33524"/>
          <ac:spMkLst>
            <pc:docMk/>
            <pc:sldMk cId="1749368757" sldId="266"/>
            <ac:spMk id="2" creationId="{577187C7-71A8-F6B0-7387-EEC35B2ABB10}"/>
          </ac:spMkLst>
        </pc:spChg>
        <pc:spChg chg="del mod">
          <ac:chgData name="Nam Ngo" userId="3d40cd20-e081-4beb-a834-ec0c44af3e90" providerId="ADAL" clId="{6EDE113C-53AC-417B-9EB1-65E4518E6AE0}" dt="2023-07-26T01:22:20.509" v="3137" actId="478"/>
          <ac:spMkLst>
            <pc:docMk/>
            <pc:sldMk cId="1749368757" sldId="266"/>
            <ac:spMk id="3" creationId="{500B6D69-D0E2-5B0B-D938-47057B6996BA}"/>
          </ac:spMkLst>
        </pc:spChg>
        <pc:spChg chg="add mod">
          <ac:chgData name="Nam Ngo" userId="3d40cd20-e081-4beb-a834-ec0c44af3e90" providerId="ADAL" clId="{6EDE113C-53AC-417B-9EB1-65E4518E6AE0}" dt="2023-07-26T01:25:55.213" v="3845" actId="20577"/>
          <ac:spMkLst>
            <pc:docMk/>
            <pc:sldMk cId="1749368757" sldId="266"/>
            <ac:spMk id="5" creationId="{0F3A02ED-EE2B-A0DF-1066-B3B6BDD04D20}"/>
          </ac:spMkLst>
        </pc:spChg>
      </pc:sldChg>
      <pc:sldChg chg="addSp delSp modSp new mod ord">
        <pc:chgData name="Nam Ngo" userId="3d40cd20-e081-4beb-a834-ec0c44af3e90" providerId="ADAL" clId="{6EDE113C-53AC-417B-9EB1-65E4518E6AE0}" dt="2023-07-26T01:43:09.824" v="4518"/>
        <pc:sldMkLst>
          <pc:docMk/>
          <pc:sldMk cId="163441647" sldId="267"/>
        </pc:sldMkLst>
        <pc:spChg chg="mod">
          <ac:chgData name="Nam Ngo" userId="3d40cd20-e081-4beb-a834-ec0c44af3e90" providerId="ADAL" clId="{6EDE113C-53AC-417B-9EB1-65E4518E6AE0}" dt="2023-07-26T01:31:05.070" v="4230" actId="27636"/>
          <ac:spMkLst>
            <pc:docMk/>
            <pc:sldMk cId="163441647" sldId="267"/>
            <ac:spMk id="2" creationId="{4651B8B1-9E61-5DCB-CAFB-EA6F34B84424}"/>
          </ac:spMkLst>
        </pc:spChg>
        <pc:spChg chg="del">
          <ac:chgData name="Nam Ngo" userId="3d40cd20-e081-4beb-a834-ec0c44af3e90" providerId="ADAL" clId="{6EDE113C-53AC-417B-9EB1-65E4518E6AE0}" dt="2023-07-26T01:28:55.886" v="4093"/>
          <ac:spMkLst>
            <pc:docMk/>
            <pc:sldMk cId="163441647" sldId="267"/>
            <ac:spMk id="3" creationId="{6CCE4A9B-0909-7BDF-99CE-42380F6268E7}"/>
          </ac:spMkLst>
        </pc:spChg>
        <pc:spChg chg="add del mod">
          <ac:chgData name="Nam Ngo" userId="3d40cd20-e081-4beb-a834-ec0c44af3e90" providerId="ADAL" clId="{6EDE113C-53AC-417B-9EB1-65E4518E6AE0}" dt="2023-07-26T01:31:15.244" v="4233"/>
          <ac:spMkLst>
            <pc:docMk/>
            <pc:sldMk cId="163441647" sldId="267"/>
            <ac:spMk id="6" creationId="{F481C449-0985-8910-0FD8-B26239FDDF2C}"/>
          </ac:spMkLst>
        </pc:spChg>
        <pc:picChg chg="add del mod">
          <ac:chgData name="Nam Ngo" userId="3d40cd20-e081-4beb-a834-ec0c44af3e90" providerId="ADAL" clId="{6EDE113C-53AC-417B-9EB1-65E4518E6AE0}" dt="2023-07-26T01:31:00.812" v="4228" actId="478"/>
          <ac:picMkLst>
            <pc:docMk/>
            <pc:sldMk cId="163441647" sldId="267"/>
            <ac:picMk id="4" creationId="{2E401C59-CF5A-8EE9-FF6B-2B5E15BF75EE}"/>
          </ac:picMkLst>
        </pc:picChg>
        <pc:picChg chg="add mod">
          <ac:chgData name="Nam Ngo" userId="3d40cd20-e081-4beb-a834-ec0c44af3e90" providerId="ADAL" clId="{6EDE113C-53AC-417B-9EB1-65E4518E6AE0}" dt="2023-07-26T01:31:15.244" v="4233"/>
          <ac:picMkLst>
            <pc:docMk/>
            <pc:sldMk cId="163441647" sldId="267"/>
            <ac:picMk id="7" creationId="{522D38DE-6FFF-39F6-849F-4825CEFA5EB1}"/>
          </ac:picMkLst>
        </pc:picChg>
      </pc:sldChg>
      <pc:sldChg chg="addSp delSp modSp new mod">
        <pc:chgData name="Nam Ngo" userId="3d40cd20-e081-4beb-a834-ec0c44af3e90" providerId="ADAL" clId="{6EDE113C-53AC-417B-9EB1-65E4518E6AE0}" dt="2023-07-26T01:51:47.748" v="5110" actId="5793"/>
        <pc:sldMkLst>
          <pc:docMk/>
          <pc:sldMk cId="784046844" sldId="268"/>
        </pc:sldMkLst>
        <pc:spChg chg="mod">
          <ac:chgData name="Nam Ngo" userId="3d40cd20-e081-4beb-a834-ec0c44af3e90" providerId="ADAL" clId="{6EDE113C-53AC-417B-9EB1-65E4518E6AE0}" dt="2023-07-26T01:43:21.766" v="4535" actId="255"/>
          <ac:spMkLst>
            <pc:docMk/>
            <pc:sldMk cId="784046844" sldId="268"/>
            <ac:spMk id="2" creationId="{44F9A912-4C77-5EB3-9F09-D04FA6E0C912}"/>
          </ac:spMkLst>
        </pc:spChg>
        <pc:spChg chg="del">
          <ac:chgData name="Nam Ngo" userId="3d40cd20-e081-4beb-a834-ec0c44af3e90" providerId="ADAL" clId="{6EDE113C-53AC-417B-9EB1-65E4518E6AE0}" dt="2023-07-26T01:48:11.235" v="4836"/>
          <ac:spMkLst>
            <pc:docMk/>
            <pc:sldMk cId="784046844" sldId="268"/>
            <ac:spMk id="3" creationId="{28DBBE54-169F-00BF-620F-C5DFB3A54428}"/>
          </ac:spMkLst>
        </pc:spChg>
        <pc:spChg chg="add mod">
          <ac:chgData name="Nam Ngo" userId="3d40cd20-e081-4beb-a834-ec0c44af3e90" providerId="ADAL" clId="{6EDE113C-53AC-417B-9EB1-65E4518E6AE0}" dt="2023-07-26T01:51:47.748" v="5110" actId="5793"/>
          <ac:spMkLst>
            <pc:docMk/>
            <pc:sldMk cId="784046844" sldId="268"/>
            <ac:spMk id="6" creationId="{15BB16E8-F598-9D39-EFDC-29CC9854ADD2}"/>
          </ac:spMkLst>
        </pc:spChg>
        <pc:picChg chg="add del mod">
          <ac:chgData name="Nam Ngo" userId="3d40cd20-e081-4beb-a834-ec0c44af3e90" providerId="ADAL" clId="{6EDE113C-53AC-417B-9EB1-65E4518E6AE0}" dt="2023-07-26T01:48:12.834" v="4837" actId="478"/>
          <ac:picMkLst>
            <pc:docMk/>
            <pc:sldMk cId="784046844" sldId="268"/>
            <ac:picMk id="4" creationId="{65D2CF73-7046-C775-39AA-59B72B9B588C}"/>
          </ac:picMkLst>
        </pc:picChg>
      </pc:sldChg>
      <pc:sldChg chg="modSp new mod modNotesTx">
        <pc:chgData name="Nam Ngo" userId="3d40cd20-e081-4beb-a834-ec0c44af3e90" providerId="ADAL" clId="{6EDE113C-53AC-417B-9EB1-65E4518E6AE0}" dt="2023-07-26T01:59:58.504" v="5745"/>
        <pc:sldMkLst>
          <pc:docMk/>
          <pc:sldMk cId="2525690704" sldId="269"/>
        </pc:sldMkLst>
        <pc:spChg chg="mod">
          <ac:chgData name="Nam Ngo" userId="3d40cd20-e081-4beb-a834-ec0c44af3e90" providerId="ADAL" clId="{6EDE113C-53AC-417B-9EB1-65E4518E6AE0}" dt="2023-07-26T01:44:24.586" v="4592" actId="113"/>
          <ac:spMkLst>
            <pc:docMk/>
            <pc:sldMk cId="2525690704" sldId="269"/>
            <ac:spMk id="2" creationId="{D62A38FF-3E0F-1D87-C6D0-378839061857}"/>
          </ac:spMkLst>
        </pc:spChg>
        <pc:spChg chg="mod">
          <ac:chgData name="Nam Ngo" userId="3d40cd20-e081-4beb-a834-ec0c44af3e90" providerId="ADAL" clId="{6EDE113C-53AC-417B-9EB1-65E4518E6AE0}" dt="2023-07-26T01:52:15.329" v="5219" actId="20577"/>
          <ac:spMkLst>
            <pc:docMk/>
            <pc:sldMk cId="2525690704" sldId="269"/>
            <ac:spMk id="3" creationId="{57C8AA26-AF2A-189F-077F-500BDF3EE73C}"/>
          </ac:spMkLst>
        </pc:spChg>
      </pc:sldChg>
      <pc:sldChg chg="new del">
        <pc:chgData name="Nam Ngo" userId="3d40cd20-e081-4beb-a834-ec0c44af3e90" providerId="ADAL" clId="{6EDE113C-53AC-417B-9EB1-65E4518E6AE0}" dt="2023-07-26T01:47:55.233" v="4835" actId="47"/>
        <pc:sldMkLst>
          <pc:docMk/>
          <pc:sldMk cId="1061853459" sldId="270"/>
        </pc:sldMkLst>
      </pc:sldChg>
      <pc:sldChg chg="modSp new mod modNotesTx">
        <pc:chgData name="Nam Ngo" userId="3d40cd20-e081-4beb-a834-ec0c44af3e90" providerId="ADAL" clId="{6EDE113C-53AC-417B-9EB1-65E4518E6AE0}" dt="2023-07-26T02:42:53.995" v="5761" actId="20577"/>
        <pc:sldMkLst>
          <pc:docMk/>
          <pc:sldMk cId="3685376031" sldId="270"/>
        </pc:sldMkLst>
        <pc:spChg chg="mod">
          <ac:chgData name="Nam Ngo" userId="3d40cd20-e081-4beb-a834-ec0c44af3e90" providerId="ADAL" clId="{6EDE113C-53AC-417B-9EB1-65E4518E6AE0}" dt="2023-07-26T01:56:32.805" v="5357" actId="20577"/>
          <ac:spMkLst>
            <pc:docMk/>
            <pc:sldMk cId="3685376031" sldId="270"/>
            <ac:spMk id="2" creationId="{963A7CDD-4F2A-F940-CD8F-05103D9A53AD}"/>
          </ac:spMkLst>
        </pc:spChg>
        <pc:spChg chg="mod">
          <ac:chgData name="Nam Ngo" userId="3d40cd20-e081-4beb-a834-ec0c44af3e90" providerId="ADAL" clId="{6EDE113C-53AC-417B-9EB1-65E4518E6AE0}" dt="2023-07-26T02:42:53.995" v="5761" actId="20577"/>
          <ac:spMkLst>
            <pc:docMk/>
            <pc:sldMk cId="3685376031" sldId="270"/>
            <ac:spMk id="3" creationId="{739F706A-3B72-2253-0C94-6030C1027CFE}"/>
          </ac:spMkLst>
        </pc:spChg>
      </pc:sldChg>
    </pc:docChg>
  </pc:docChgLst>
  <pc:docChgLst>
    <pc:chgData name="Nam Ngo" userId="S::nam.ngo@hud.govt.nz::3d40cd20-e081-4beb-a834-ec0c44af3e90" providerId="AD" clId="Web-{D71101E8-8DD4-5CE3-7189-F0B8FF1C1BF9}"/>
    <pc:docChg chg="addSld delSld modSld sldOrd">
      <pc:chgData name="Nam Ngo" userId="S::nam.ngo@hud.govt.nz::3d40cd20-e081-4beb-a834-ec0c44af3e90" providerId="AD" clId="Web-{D71101E8-8DD4-5CE3-7189-F0B8FF1C1BF9}" dt="2023-07-25T14:23:16.753" v="74" actId="20577"/>
      <pc:docMkLst>
        <pc:docMk/>
      </pc:docMkLst>
      <pc:sldChg chg="addSp delSp ord">
        <pc:chgData name="Nam Ngo" userId="S::nam.ngo@hud.govt.nz::3d40cd20-e081-4beb-a834-ec0c44af3e90" providerId="AD" clId="Web-{D71101E8-8DD4-5CE3-7189-F0B8FF1C1BF9}" dt="2023-07-25T14:18:44.789" v="5"/>
        <pc:sldMkLst>
          <pc:docMk/>
          <pc:sldMk cId="751648958" sldId="257"/>
        </pc:sldMkLst>
        <pc:spChg chg="add del">
          <ac:chgData name="Nam Ngo" userId="S::nam.ngo@hud.govt.nz::3d40cd20-e081-4beb-a834-ec0c44af3e90" providerId="AD" clId="Web-{D71101E8-8DD4-5CE3-7189-F0B8FF1C1BF9}" dt="2023-07-25T14:18:37.601" v="1"/>
          <ac:spMkLst>
            <pc:docMk/>
            <pc:sldMk cId="751648958" sldId="257"/>
            <ac:spMk id="7" creationId="{531B2B42-920A-29A7-1D7E-7A01C582C8F0}"/>
          </ac:spMkLst>
        </pc:spChg>
      </pc:sldChg>
      <pc:sldChg chg="del">
        <pc:chgData name="Nam Ngo" userId="S::nam.ngo@hud.govt.nz::3d40cd20-e081-4beb-a834-ec0c44af3e90" providerId="AD" clId="Web-{D71101E8-8DD4-5CE3-7189-F0B8FF1C1BF9}" dt="2023-07-25T14:19:44.963" v="27"/>
        <pc:sldMkLst>
          <pc:docMk/>
          <pc:sldMk cId="999430626" sldId="259"/>
        </pc:sldMkLst>
      </pc:sldChg>
      <pc:sldChg chg="addSp delSp modSp ord">
        <pc:chgData name="Nam Ngo" userId="S::nam.ngo@hud.govt.nz::3d40cd20-e081-4beb-a834-ec0c44af3e90" providerId="AD" clId="Web-{D71101E8-8DD4-5CE3-7189-F0B8FF1C1BF9}" dt="2023-07-25T14:23:16.753" v="74" actId="20577"/>
        <pc:sldMkLst>
          <pc:docMk/>
          <pc:sldMk cId="936593227" sldId="260"/>
        </pc:sldMkLst>
        <pc:spChg chg="mod">
          <ac:chgData name="Nam Ngo" userId="S::nam.ngo@hud.govt.nz::3d40cd20-e081-4beb-a834-ec0c44af3e90" providerId="AD" clId="Web-{D71101E8-8DD4-5CE3-7189-F0B8FF1C1BF9}" dt="2023-07-25T14:19:42.588" v="25" actId="20577"/>
          <ac:spMkLst>
            <pc:docMk/>
            <pc:sldMk cId="936593227" sldId="260"/>
            <ac:spMk id="2" creationId="{577187C7-71A8-F6B0-7387-EEC35B2ABB10}"/>
          </ac:spMkLst>
        </pc:spChg>
        <pc:spChg chg="mod">
          <ac:chgData name="Nam Ngo" userId="S::nam.ngo@hud.govt.nz::3d40cd20-e081-4beb-a834-ec0c44af3e90" providerId="AD" clId="Web-{D71101E8-8DD4-5CE3-7189-F0B8FF1C1BF9}" dt="2023-07-25T14:23:16.753" v="74" actId="20577"/>
          <ac:spMkLst>
            <pc:docMk/>
            <pc:sldMk cId="936593227" sldId="260"/>
            <ac:spMk id="3" creationId="{500B6D69-D0E2-5B0B-D938-47057B6996BA}"/>
          </ac:spMkLst>
        </pc:spChg>
        <pc:spChg chg="add del">
          <ac:chgData name="Nam Ngo" userId="S::nam.ngo@hud.govt.nz::3d40cd20-e081-4beb-a834-ec0c44af3e90" providerId="AD" clId="Web-{D71101E8-8DD4-5CE3-7189-F0B8FF1C1BF9}" dt="2023-07-25T14:19:34.510" v="23"/>
          <ac:spMkLst>
            <pc:docMk/>
            <pc:sldMk cId="936593227" sldId="260"/>
            <ac:spMk id="5" creationId="{4BC4B139-7031-38DC-B1C5-CEB9A9473679}"/>
          </ac:spMkLst>
        </pc:spChg>
      </pc:sldChg>
      <pc:sldChg chg="del">
        <pc:chgData name="Nam Ngo" userId="S::nam.ngo@hud.govt.nz::3d40cd20-e081-4beb-a834-ec0c44af3e90" providerId="AD" clId="Web-{D71101E8-8DD4-5CE3-7189-F0B8FF1C1BF9}" dt="2023-07-25T14:19:43.510" v="26"/>
        <pc:sldMkLst>
          <pc:docMk/>
          <pc:sldMk cId="290812084" sldId="261"/>
        </pc:sldMkLst>
      </pc:sldChg>
      <pc:sldChg chg="addSp delSp modSp new">
        <pc:chgData name="Nam Ngo" userId="S::nam.ngo@hud.govt.nz::3d40cd20-e081-4beb-a834-ec0c44af3e90" providerId="AD" clId="Web-{D71101E8-8DD4-5CE3-7189-F0B8FF1C1BF9}" dt="2023-07-25T14:20:21.527" v="31" actId="1076"/>
        <pc:sldMkLst>
          <pc:docMk/>
          <pc:sldMk cId="1523933672" sldId="261"/>
        </pc:sldMkLst>
        <pc:spChg chg="del">
          <ac:chgData name="Nam Ngo" userId="S::nam.ngo@hud.govt.nz::3d40cd20-e081-4beb-a834-ec0c44af3e90" providerId="AD" clId="Web-{D71101E8-8DD4-5CE3-7189-F0B8FF1C1BF9}" dt="2023-07-25T14:20:16.152" v="29"/>
          <ac:spMkLst>
            <pc:docMk/>
            <pc:sldMk cId="1523933672" sldId="261"/>
            <ac:spMk id="3" creationId="{487C2905-475D-D36B-4D04-7294F31C3520}"/>
          </ac:spMkLst>
        </pc:spChg>
        <pc:picChg chg="add mod ord">
          <ac:chgData name="Nam Ngo" userId="S::nam.ngo@hud.govt.nz::3d40cd20-e081-4beb-a834-ec0c44af3e90" providerId="AD" clId="Web-{D71101E8-8DD4-5CE3-7189-F0B8FF1C1BF9}" dt="2023-07-25T14:20:21.527" v="31" actId="1076"/>
          <ac:picMkLst>
            <pc:docMk/>
            <pc:sldMk cId="1523933672" sldId="261"/>
            <ac:picMk id="4" creationId="{108C058D-68C7-1ACA-D8EC-79F8AECE1F86}"/>
          </ac:picMkLst>
        </pc:picChg>
      </pc:sldChg>
      <pc:sldChg chg="addSp delSp modSp new">
        <pc:chgData name="Nam Ngo" userId="S::nam.ngo@hud.govt.nz::3d40cd20-e081-4beb-a834-ec0c44af3e90" providerId="AD" clId="Web-{D71101E8-8DD4-5CE3-7189-F0B8FF1C1BF9}" dt="2023-07-25T14:22:49.158" v="54" actId="14100"/>
        <pc:sldMkLst>
          <pc:docMk/>
          <pc:sldMk cId="179199932" sldId="262"/>
        </pc:sldMkLst>
        <pc:spChg chg="del">
          <ac:chgData name="Nam Ngo" userId="S::nam.ngo@hud.govt.nz::3d40cd20-e081-4beb-a834-ec0c44af3e90" providerId="AD" clId="Web-{D71101E8-8DD4-5CE3-7189-F0B8FF1C1BF9}" dt="2023-07-25T14:22:45.783" v="53"/>
          <ac:spMkLst>
            <pc:docMk/>
            <pc:sldMk cId="179199932" sldId="262"/>
            <ac:spMk id="3" creationId="{68A313E9-AC4D-FB12-B019-5CD8C8E3ACB0}"/>
          </ac:spMkLst>
        </pc:spChg>
        <pc:picChg chg="add mod ord">
          <ac:chgData name="Nam Ngo" userId="S::nam.ngo@hud.govt.nz::3d40cd20-e081-4beb-a834-ec0c44af3e90" providerId="AD" clId="Web-{D71101E8-8DD4-5CE3-7189-F0B8FF1C1BF9}" dt="2023-07-25T14:22:49.158" v="54" actId="14100"/>
          <ac:picMkLst>
            <pc:docMk/>
            <pc:sldMk cId="179199932" sldId="262"/>
            <ac:picMk id="4" creationId="{491067C7-A444-2CD4-EBFF-1C24D224C263}"/>
          </ac:picMkLst>
        </pc:picChg>
      </pc:sldChg>
    </pc:docChg>
  </pc:docChgLst>
  <pc:docChgLst>
    <pc:chgData name="Nam Ngo" userId="S::nam.ngo@hud.govt.nz::3d40cd20-e081-4beb-a834-ec0c44af3e90" providerId="AD" clId="Web-{3124CAD1-8628-74E3-14B9-07E24571E817}"/>
    <pc:docChg chg="addSld delSld modSld addMainMaster">
      <pc:chgData name="Nam Ngo" userId="S::nam.ngo@hud.govt.nz::3d40cd20-e081-4beb-a834-ec0c44af3e90" providerId="AD" clId="Web-{3124CAD1-8628-74E3-14B9-07E24571E817}" dt="2023-07-25T14:17:01.728" v="233" actId="20577"/>
      <pc:docMkLst>
        <pc:docMk/>
      </pc:docMkLst>
      <pc:sldChg chg="del">
        <pc:chgData name="Nam Ngo" userId="S::nam.ngo@hud.govt.nz::3d40cd20-e081-4beb-a834-ec0c44af3e90" providerId="AD" clId="Web-{3124CAD1-8628-74E3-14B9-07E24571E817}" dt="2023-07-25T13:58:08.662" v="3"/>
        <pc:sldMkLst>
          <pc:docMk/>
          <pc:sldMk cId="109857222" sldId="256"/>
        </pc:sldMkLst>
      </pc:sldChg>
      <pc:sldChg chg="modSp add">
        <pc:chgData name="Nam Ngo" userId="S::nam.ngo@hud.govt.nz::3d40cd20-e081-4beb-a834-ec0c44af3e90" providerId="AD" clId="Web-{3124CAD1-8628-74E3-14B9-07E24571E817}" dt="2023-07-25T13:59:06.210" v="37" actId="20577"/>
        <pc:sldMkLst>
          <pc:docMk/>
          <pc:sldMk cId="751648958" sldId="257"/>
        </pc:sldMkLst>
        <pc:spChg chg="mod">
          <ac:chgData name="Nam Ngo" userId="S::nam.ngo@hud.govt.nz::3d40cd20-e081-4beb-a834-ec0c44af3e90" providerId="AD" clId="Web-{3124CAD1-8628-74E3-14B9-07E24571E817}" dt="2023-07-25T13:59:06.210" v="37" actId="20577"/>
          <ac:spMkLst>
            <pc:docMk/>
            <pc:sldMk cId="751648958" sldId="257"/>
            <ac:spMk id="6" creationId="{85CCE5CF-376C-456A-A48A-F713A50F9974}"/>
          </ac:spMkLst>
        </pc:spChg>
      </pc:sldChg>
      <pc:sldChg chg="add del">
        <pc:chgData name="Nam Ngo" userId="S::nam.ngo@hud.govt.nz::3d40cd20-e081-4beb-a834-ec0c44af3e90" providerId="AD" clId="Web-{3124CAD1-8628-74E3-14B9-07E24571E817}" dt="2023-07-25T13:58:08.005" v="2"/>
        <pc:sldMkLst>
          <pc:docMk/>
          <pc:sldMk cId="521316979" sldId="258"/>
        </pc:sldMkLst>
      </pc:sldChg>
      <pc:sldChg chg="addSp delSp modSp new modNotes">
        <pc:chgData name="Nam Ngo" userId="S::nam.ngo@hud.govt.nz::3d40cd20-e081-4beb-a834-ec0c44af3e90" providerId="AD" clId="Web-{3124CAD1-8628-74E3-14B9-07E24571E817}" dt="2023-07-25T14:16:08.804" v="226" actId="20577"/>
        <pc:sldMkLst>
          <pc:docMk/>
          <pc:sldMk cId="1404810326" sldId="258"/>
        </pc:sldMkLst>
        <pc:spChg chg="mod">
          <ac:chgData name="Nam Ngo" userId="S::nam.ngo@hud.govt.nz::3d40cd20-e081-4beb-a834-ec0c44af3e90" providerId="AD" clId="Web-{3124CAD1-8628-74E3-14B9-07E24571E817}" dt="2023-07-25T14:15:53.976" v="214" actId="1076"/>
          <ac:spMkLst>
            <pc:docMk/>
            <pc:sldMk cId="1404810326" sldId="258"/>
            <ac:spMk id="2" creationId="{A20B8A79-B077-E1CB-8B67-C4A210795BF1}"/>
          </ac:spMkLst>
        </pc:spChg>
        <pc:spChg chg="mod">
          <ac:chgData name="Nam Ngo" userId="S::nam.ngo@hud.govt.nz::3d40cd20-e081-4beb-a834-ec0c44af3e90" providerId="AD" clId="Web-{3124CAD1-8628-74E3-14B9-07E24571E817}" dt="2023-07-25T14:11:55.390" v="111" actId="20577"/>
          <ac:spMkLst>
            <pc:docMk/>
            <pc:sldMk cId="1404810326" sldId="258"/>
            <ac:spMk id="3" creationId="{DE7599C2-35D0-A2D1-9AC6-A8C58D672C69}"/>
          </ac:spMkLst>
        </pc:spChg>
        <pc:spChg chg="add mod">
          <ac:chgData name="Nam Ngo" userId="S::nam.ngo@hud.govt.nz::3d40cd20-e081-4beb-a834-ec0c44af3e90" providerId="AD" clId="Web-{3124CAD1-8628-74E3-14B9-07E24571E817}" dt="2023-07-25T14:15:49.616" v="212" actId="1076"/>
          <ac:spMkLst>
            <pc:docMk/>
            <pc:sldMk cId="1404810326" sldId="258"/>
            <ac:spMk id="6" creationId="{75AA6D60-0135-84C5-EEAA-CECA499F385A}"/>
          </ac:spMkLst>
        </pc:spChg>
        <pc:spChg chg="add del mod">
          <ac:chgData name="Nam Ngo" userId="S::nam.ngo@hud.govt.nz::3d40cd20-e081-4beb-a834-ec0c44af3e90" providerId="AD" clId="Web-{3124CAD1-8628-74E3-14B9-07E24571E817}" dt="2023-07-25T14:15:36.116" v="203"/>
          <ac:spMkLst>
            <pc:docMk/>
            <pc:sldMk cId="1404810326" sldId="258"/>
            <ac:spMk id="7" creationId="{153D0C46-A35B-DFB3-AD78-24B8EF7E2B32}"/>
          </ac:spMkLst>
        </pc:spChg>
        <pc:spChg chg="add del mod">
          <ac:chgData name="Nam Ngo" userId="S::nam.ngo@hud.govt.nz::3d40cd20-e081-4beb-a834-ec0c44af3e90" providerId="AD" clId="Web-{3124CAD1-8628-74E3-14B9-07E24571E817}" dt="2023-07-25T14:15:38.788" v="207"/>
          <ac:spMkLst>
            <pc:docMk/>
            <pc:sldMk cId="1404810326" sldId="258"/>
            <ac:spMk id="8" creationId="{EC021969-BB9E-D040-CCA4-CD6A3684702C}"/>
          </ac:spMkLst>
        </pc:spChg>
        <pc:spChg chg="add mod">
          <ac:chgData name="Nam Ngo" userId="S::nam.ngo@hud.govt.nz::3d40cd20-e081-4beb-a834-ec0c44af3e90" providerId="AD" clId="Web-{3124CAD1-8628-74E3-14B9-07E24571E817}" dt="2023-07-25T14:16:08.804" v="226" actId="20577"/>
          <ac:spMkLst>
            <pc:docMk/>
            <pc:sldMk cId="1404810326" sldId="258"/>
            <ac:spMk id="10" creationId="{DAAACA8F-0481-98B6-AEC9-53F4973FBE52}"/>
          </ac:spMkLst>
        </pc:spChg>
        <pc:picChg chg="add mod">
          <ac:chgData name="Nam Ngo" userId="S::nam.ngo@hud.govt.nz::3d40cd20-e081-4beb-a834-ec0c44af3e90" providerId="AD" clId="Web-{3124CAD1-8628-74E3-14B9-07E24571E817}" dt="2023-07-25T14:15:51.694" v="213" actId="1076"/>
          <ac:picMkLst>
            <pc:docMk/>
            <pc:sldMk cId="1404810326" sldId="258"/>
            <ac:picMk id="5" creationId="{ECE2FEB9-A2F1-6F97-89E3-3A0DA1ACCA28}"/>
          </ac:picMkLst>
        </pc:picChg>
      </pc:sldChg>
      <pc:sldChg chg="addSp delSp modSp new">
        <pc:chgData name="Nam Ngo" userId="S::nam.ngo@hud.govt.nz::3d40cd20-e081-4beb-a834-ec0c44af3e90" providerId="AD" clId="Web-{3124CAD1-8628-74E3-14B9-07E24571E817}" dt="2023-07-25T14:10:58.201" v="85"/>
        <pc:sldMkLst>
          <pc:docMk/>
          <pc:sldMk cId="999430626" sldId="259"/>
        </pc:sldMkLst>
        <pc:spChg chg="del">
          <ac:chgData name="Nam Ngo" userId="S::nam.ngo@hud.govt.nz::3d40cd20-e081-4beb-a834-ec0c44af3e90" providerId="AD" clId="Web-{3124CAD1-8628-74E3-14B9-07E24571E817}" dt="2023-07-25T14:10:58.201" v="85"/>
          <ac:spMkLst>
            <pc:docMk/>
            <pc:sldMk cId="999430626" sldId="259"/>
            <ac:spMk id="3" creationId="{AAA555AA-778A-625E-D570-8BB6B5228E63}"/>
          </ac:spMkLst>
        </pc:spChg>
        <pc:picChg chg="add mod ord">
          <ac:chgData name="Nam Ngo" userId="S::nam.ngo@hud.govt.nz::3d40cd20-e081-4beb-a834-ec0c44af3e90" providerId="AD" clId="Web-{3124CAD1-8628-74E3-14B9-07E24571E817}" dt="2023-07-25T14:10:58.201" v="85"/>
          <ac:picMkLst>
            <pc:docMk/>
            <pc:sldMk cId="999430626" sldId="259"/>
            <ac:picMk id="4" creationId="{8540326F-3632-AEEB-7149-732978DC1C97}"/>
          </ac:picMkLst>
        </pc:picChg>
      </pc:sldChg>
      <pc:sldChg chg="addSp delSp modSp new">
        <pc:chgData name="Nam Ngo" userId="S::nam.ngo@hud.govt.nz::3d40cd20-e081-4beb-a834-ec0c44af3e90" providerId="AD" clId="Web-{3124CAD1-8628-74E3-14B9-07E24571E817}" dt="2023-07-25T14:11:14.623" v="98" actId="20577"/>
        <pc:sldMkLst>
          <pc:docMk/>
          <pc:sldMk cId="936593227" sldId="260"/>
        </pc:sldMkLst>
        <pc:spChg chg="mod">
          <ac:chgData name="Nam Ngo" userId="S::nam.ngo@hud.govt.nz::3d40cd20-e081-4beb-a834-ec0c44af3e90" providerId="AD" clId="Web-{3124CAD1-8628-74E3-14B9-07E24571E817}" dt="2023-07-25T14:11:14.623" v="98" actId="20577"/>
          <ac:spMkLst>
            <pc:docMk/>
            <pc:sldMk cId="936593227" sldId="260"/>
            <ac:spMk id="3" creationId="{500B6D69-D0E2-5B0B-D938-47057B6996BA}"/>
          </ac:spMkLst>
        </pc:spChg>
        <pc:spChg chg="add del mod">
          <ac:chgData name="Nam Ngo" userId="S::nam.ngo@hud.govt.nz::3d40cd20-e081-4beb-a834-ec0c44af3e90" providerId="AD" clId="Web-{3124CAD1-8628-74E3-14B9-07E24571E817}" dt="2023-07-25T14:11:06.123" v="91"/>
          <ac:spMkLst>
            <pc:docMk/>
            <pc:sldMk cId="936593227" sldId="260"/>
            <ac:spMk id="4" creationId="{8E5B7F32-964E-56CC-F3B9-B268998F0853}"/>
          </ac:spMkLst>
        </pc:spChg>
      </pc:sldChg>
      <pc:sldChg chg="modSp new">
        <pc:chgData name="Nam Ngo" userId="S::nam.ngo@hud.govt.nz::3d40cd20-e081-4beb-a834-ec0c44af3e90" providerId="AD" clId="Web-{3124CAD1-8628-74E3-14B9-07E24571E817}" dt="2023-07-25T14:17:01.728" v="233" actId="20577"/>
        <pc:sldMkLst>
          <pc:docMk/>
          <pc:sldMk cId="290812084" sldId="261"/>
        </pc:sldMkLst>
        <pc:spChg chg="mod">
          <ac:chgData name="Nam Ngo" userId="S::nam.ngo@hud.govt.nz::3d40cd20-e081-4beb-a834-ec0c44af3e90" providerId="AD" clId="Web-{3124CAD1-8628-74E3-14B9-07E24571E817}" dt="2023-07-25T14:17:01.728" v="233" actId="20577"/>
          <ac:spMkLst>
            <pc:docMk/>
            <pc:sldMk cId="290812084" sldId="261"/>
            <ac:spMk id="3" creationId="{D8450216-0EFB-D126-B8D4-C04DB7364734}"/>
          </ac:spMkLst>
        </pc:spChg>
      </pc:sldChg>
      <pc:sldMasterChg chg="add addSldLayout">
        <pc:chgData name="Nam Ngo" userId="S::nam.ngo@hud.govt.nz::3d40cd20-e081-4beb-a834-ec0c44af3e90" providerId="AD" clId="Web-{3124CAD1-8628-74E3-14B9-07E24571E817}" dt="2023-07-25T13:58:02.005" v="0"/>
        <pc:sldMasterMkLst>
          <pc:docMk/>
          <pc:sldMasterMk cId="1575964985" sldId="2147483648"/>
        </pc:sldMasterMkLst>
        <pc:sldLayoutChg chg="add">
          <pc:chgData name="Nam Ngo" userId="S::nam.ngo@hud.govt.nz::3d40cd20-e081-4beb-a834-ec0c44af3e90" providerId="AD" clId="Web-{3124CAD1-8628-74E3-14B9-07E24571E817}" dt="2023-07-25T13:58:02.005" v="0"/>
          <pc:sldLayoutMkLst>
            <pc:docMk/>
            <pc:sldMasterMk cId="1575964985" sldId="2147483648"/>
            <pc:sldLayoutMk cId="3249675490" sldId="2147483649"/>
          </pc:sldLayoutMkLst>
        </pc:sldLayoutChg>
        <pc:sldLayoutChg chg="add">
          <pc:chgData name="Nam Ngo" userId="S::nam.ngo@hud.govt.nz::3d40cd20-e081-4beb-a834-ec0c44af3e90" providerId="AD" clId="Web-{3124CAD1-8628-74E3-14B9-07E24571E817}" dt="2023-07-25T13:58:02.005" v="0"/>
          <pc:sldLayoutMkLst>
            <pc:docMk/>
            <pc:sldMasterMk cId="1575964985" sldId="2147483648"/>
            <pc:sldLayoutMk cId="582737665" sldId="2147483650"/>
          </pc:sldLayoutMkLst>
        </pc:sldLayoutChg>
        <pc:sldLayoutChg chg="add">
          <pc:chgData name="Nam Ngo" userId="S::nam.ngo@hud.govt.nz::3d40cd20-e081-4beb-a834-ec0c44af3e90" providerId="AD" clId="Web-{3124CAD1-8628-74E3-14B9-07E24571E817}" dt="2023-07-25T13:58:02.005" v="0"/>
          <pc:sldLayoutMkLst>
            <pc:docMk/>
            <pc:sldMasterMk cId="1575964985" sldId="2147483648"/>
            <pc:sldLayoutMk cId="964304373" sldId="2147483651"/>
          </pc:sldLayoutMkLst>
        </pc:sldLayoutChg>
        <pc:sldLayoutChg chg="add">
          <pc:chgData name="Nam Ngo" userId="S::nam.ngo@hud.govt.nz::3d40cd20-e081-4beb-a834-ec0c44af3e90" providerId="AD" clId="Web-{3124CAD1-8628-74E3-14B9-07E24571E817}" dt="2023-07-25T13:58:02.005" v="0"/>
          <pc:sldLayoutMkLst>
            <pc:docMk/>
            <pc:sldMasterMk cId="1575964985" sldId="2147483648"/>
            <pc:sldLayoutMk cId="479256443" sldId="2147483652"/>
          </pc:sldLayoutMkLst>
        </pc:sldLayoutChg>
        <pc:sldLayoutChg chg="add">
          <pc:chgData name="Nam Ngo" userId="S::nam.ngo@hud.govt.nz::3d40cd20-e081-4beb-a834-ec0c44af3e90" providerId="AD" clId="Web-{3124CAD1-8628-74E3-14B9-07E24571E817}" dt="2023-07-25T13:58:02.005" v="0"/>
          <pc:sldLayoutMkLst>
            <pc:docMk/>
            <pc:sldMasterMk cId="1575964985" sldId="2147483648"/>
            <pc:sldLayoutMk cId="161664445" sldId="2147483653"/>
          </pc:sldLayoutMkLst>
        </pc:sldLayoutChg>
        <pc:sldLayoutChg chg="add">
          <pc:chgData name="Nam Ngo" userId="S::nam.ngo@hud.govt.nz::3d40cd20-e081-4beb-a834-ec0c44af3e90" providerId="AD" clId="Web-{3124CAD1-8628-74E3-14B9-07E24571E817}" dt="2023-07-25T13:58:02.005" v="0"/>
          <pc:sldLayoutMkLst>
            <pc:docMk/>
            <pc:sldMasterMk cId="1575964985" sldId="2147483648"/>
            <pc:sldLayoutMk cId="2911046242" sldId="2147483654"/>
          </pc:sldLayoutMkLst>
        </pc:sldLayoutChg>
        <pc:sldLayoutChg chg="add">
          <pc:chgData name="Nam Ngo" userId="S::nam.ngo@hud.govt.nz::3d40cd20-e081-4beb-a834-ec0c44af3e90" providerId="AD" clId="Web-{3124CAD1-8628-74E3-14B9-07E24571E817}" dt="2023-07-25T13:58:02.005" v="0"/>
          <pc:sldLayoutMkLst>
            <pc:docMk/>
            <pc:sldMasterMk cId="1575964985" sldId="2147483648"/>
            <pc:sldLayoutMk cId="766558555" sldId="2147483655"/>
          </pc:sldLayoutMkLst>
        </pc:sldLayoutChg>
        <pc:sldLayoutChg chg="add">
          <pc:chgData name="Nam Ngo" userId="S::nam.ngo@hud.govt.nz::3d40cd20-e081-4beb-a834-ec0c44af3e90" providerId="AD" clId="Web-{3124CAD1-8628-74E3-14B9-07E24571E817}" dt="2023-07-25T13:58:02.005" v="0"/>
          <pc:sldLayoutMkLst>
            <pc:docMk/>
            <pc:sldMasterMk cId="1575964985" sldId="2147483648"/>
            <pc:sldLayoutMk cId="3428500176" sldId="2147483656"/>
          </pc:sldLayoutMkLst>
        </pc:sldLayoutChg>
        <pc:sldLayoutChg chg="add">
          <pc:chgData name="Nam Ngo" userId="S::nam.ngo@hud.govt.nz::3d40cd20-e081-4beb-a834-ec0c44af3e90" providerId="AD" clId="Web-{3124CAD1-8628-74E3-14B9-07E24571E817}" dt="2023-07-25T13:58:02.005" v="0"/>
          <pc:sldLayoutMkLst>
            <pc:docMk/>
            <pc:sldMasterMk cId="1575964985" sldId="2147483648"/>
            <pc:sldLayoutMk cId="463182609" sldId="2147483657"/>
          </pc:sldLayoutMkLst>
        </pc:sldLayoutChg>
        <pc:sldLayoutChg chg="add">
          <pc:chgData name="Nam Ngo" userId="S::nam.ngo@hud.govt.nz::3d40cd20-e081-4beb-a834-ec0c44af3e90" providerId="AD" clId="Web-{3124CAD1-8628-74E3-14B9-07E24571E817}" dt="2023-07-25T13:58:02.005" v="0"/>
          <pc:sldLayoutMkLst>
            <pc:docMk/>
            <pc:sldMasterMk cId="1575964985" sldId="2147483648"/>
            <pc:sldLayoutMk cId="3511222972" sldId="2147483658"/>
          </pc:sldLayoutMkLst>
        </pc:sldLayoutChg>
        <pc:sldLayoutChg chg="add">
          <pc:chgData name="Nam Ngo" userId="S::nam.ngo@hud.govt.nz::3d40cd20-e081-4beb-a834-ec0c44af3e90" providerId="AD" clId="Web-{3124CAD1-8628-74E3-14B9-07E24571E817}" dt="2023-07-25T13:58:02.005" v="0"/>
          <pc:sldLayoutMkLst>
            <pc:docMk/>
            <pc:sldMasterMk cId="1575964985" sldId="2147483648"/>
            <pc:sldLayoutMk cId="1160325362" sldId="2147483659"/>
          </pc:sldLayoutMkLst>
        </pc:sldLayoutChg>
      </pc:sldMasterChg>
    </pc:docChg>
  </pc:docChgLst>
  <pc:docChgLst>
    <pc:chgData name="Nam Ngo" userId="3d40cd20-e081-4beb-a834-ec0c44af3e90" providerId="ADAL" clId="{9BA14BC5-4C3D-4F2C-A4F8-6C718DA602EA}"/>
    <pc:docChg chg="undo redo custSel addSld delSld modSld sldOrd modNotesMaster">
      <pc:chgData name="Nam Ngo" userId="3d40cd20-e081-4beb-a834-ec0c44af3e90" providerId="ADAL" clId="{9BA14BC5-4C3D-4F2C-A4F8-6C718DA602EA}" dt="2023-10-25T21:09:12.842" v="7484" actId="404"/>
      <pc:docMkLst>
        <pc:docMk/>
      </pc:docMkLst>
      <pc:sldChg chg="modSp mod">
        <pc:chgData name="Nam Ngo" userId="3d40cd20-e081-4beb-a834-ec0c44af3e90" providerId="ADAL" clId="{9BA14BC5-4C3D-4F2C-A4F8-6C718DA602EA}" dt="2023-10-24T02:28:51.009" v="5605" actId="20577"/>
        <pc:sldMkLst>
          <pc:docMk/>
          <pc:sldMk cId="751648958" sldId="257"/>
        </pc:sldMkLst>
        <pc:spChg chg="mod">
          <ac:chgData name="Nam Ngo" userId="3d40cd20-e081-4beb-a834-ec0c44af3e90" providerId="ADAL" clId="{9BA14BC5-4C3D-4F2C-A4F8-6C718DA602EA}" dt="2023-10-24T02:28:51.009" v="5605" actId="20577"/>
          <ac:spMkLst>
            <pc:docMk/>
            <pc:sldMk cId="751648958" sldId="257"/>
            <ac:spMk id="6" creationId="{85CCE5CF-376C-456A-A48A-F713A50F9974}"/>
          </ac:spMkLst>
        </pc:spChg>
      </pc:sldChg>
      <pc:sldChg chg="del mod modShow">
        <pc:chgData name="Nam Ngo" userId="3d40cd20-e081-4beb-a834-ec0c44af3e90" providerId="ADAL" clId="{9BA14BC5-4C3D-4F2C-A4F8-6C718DA602EA}" dt="2023-10-24T02:32:26.261" v="5806" actId="47"/>
        <pc:sldMkLst>
          <pc:docMk/>
          <pc:sldMk cId="1404810326" sldId="258"/>
        </pc:sldMkLst>
      </pc:sldChg>
      <pc:sldChg chg="del mod modShow">
        <pc:chgData name="Nam Ngo" userId="3d40cd20-e081-4beb-a834-ec0c44af3e90" providerId="ADAL" clId="{9BA14BC5-4C3D-4F2C-A4F8-6C718DA602EA}" dt="2023-10-25T03:26:05.080" v="7232" actId="2696"/>
        <pc:sldMkLst>
          <pc:docMk/>
          <pc:sldMk cId="936593227" sldId="260"/>
        </pc:sldMkLst>
      </pc:sldChg>
      <pc:sldChg chg="del mod modShow">
        <pc:chgData name="Nam Ngo" userId="3d40cd20-e081-4beb-a834-ec0c44af3e90" providerId="ADAL" clId="{9BA14BC5-4C3D-4F2C-A4F8-6C718DA602EA}" dt="2023-10-24T02:32:26.261" v="5806" actId="47"/>
        <pc:sldMkLst>
          <pc:docMk/>
          <pc:sldMk cId="1523933672" sldId="261"/>
        </pc:sldMkLst>
      </pc:sldChg>
      <pc:sldChg chg="del mod modShow">
        <pc:chgData name="Nam Ngo" userId="3d40cd20-e081-4beb-a834-ec0c44af3e90" providerId="ADAL" clId="{9BA14BC5-4C3D-4F2C-A4F8-6C718DA602EA}" dt="2023-10-24T02:32:26.261" v="5806" actId="47"/>
        <pc:sldMkLst>
          <pc:docMk/>
          <pc:sldMk cId="179199932" sldId="262"/>
        </pc:sldMkLst>
      </pc:sldChg>
      <pc:sldChg chg="del mod modShow">
        <pc:chgData name="Nam Ngo" userId="3d40cd20-e081-4beb-a834-ec0c44af3e90" providerId="ADAL" clId="{9BA14BC5-4C3D-4F2C-A4F8-6C718DA602EA}" dt="2023-10-24T02:32:26.261" v="5806" actId="47"/>
        <pc:sldMkLst>
          <pc:docMk/>
          <pc:sldMk cId="61935303" sldId="263"/>
        </pc:sldMkLst>
      </pc:sldChg>
      <pc:sldChg chg="addSp delSp modSp del mod modShow">
        <pc:chgData name="Nam Ngo" userId="3d40cd20-e081-4beb-a834-ec0c44af3e90" providerId="ADAL" clId="{9BA14BC5-4C3D-4F2C-A4F8-6C718DA602EA}" dt="2023-10-24T02:32:26.261" v="5806" actId="47"/>
        <pc:sldMkLst>
          <pc:docMk/>
          <pc:sldMk cId="2928632755" sldId="264"/>
        </pc:sldMkLst>
        <pc:picChg chg="add del mod">
          <ac:chgData name="Nam Ngo" userId="3d40cd20-e081-4beb-a834-ec0c44af3e90" providerId="ADAL" clId="{9BA14BC5-4C3D-4F2C-A4F8-6C718DA602EA}" dt="2023-10-24T00:53:28.781" v="3775"/>
          <ac:picMkLst>
            <pc:docMk/>
            <pc:sldMk cId="2928632755" sldId="264"/>
            <ac:picMk id="4" creationId="{B23B566B-53DF-B063-ABCE-050044852FB6}"/>
          </ac:picMkLst>
        </pc:picChg>
      </pc:sldChg>
      <pc:sldChg chg="modSp del mod modShow">
        <pc:chgData name="Nam Ngo" userId="3d40cd20-e081-4beb-a834-ec0c44af3e90" providerId="ADAL" clId="{9BA14BC5-4C3D-4F2C-A4F8-6C718DA602EA}" dt="2023-10-25T03:26:19.204" v="7233" actId="2696"/>
        <pc:sldMkLst>
          <pc:docMk/>
          <pc:sldMk cId="1749368757" sldId="266"/>
        </pc:sldMkLst>
        <pc:spChg chg="mod">
          <ac:chgData name="Nam Ngo" userId="3d40cd20-e081-4beb-a834-ec0c44af3e90" providerId="ADAL" clId="{9BA14BC5-4C3D-4F2C-A4F8-6C718DA602EA}" dt="2023-10-24T02:32:48.512" v="5817" actId="20577"/>
          <ac:spMkLst>
            <pc:docMk/>
            <pc:sldMk cId="1749368757" sldId="266"/>
            <ac:spMk id="5" creationId="{0F3A02ED-EE2B-A0DF-1066-B3B6BDD04D20}"/>
          </ac:spMkLst>
        </pc:spChg>
      </pc:sldChg>
      <pc:sldChg chg="addSp modSp del mod">
        <pc:chgData name="Nam Ngo" userId="3d40cd20-e081-4beb-a834-ec0c44af3e90" providerId="ADAL" clId="{9BA14BC5-4C3D-4F2C-A4F8-6C718DA602EA}" dt="2023-10-24T00:58:08.037" v="3928" actId="2696"/>
        <pc:sldMkLst>
          <pc:docMk/>
          <pc:sldMk cId="163441647" sldId="267"/>
        </pc:sldMkLst>
        <pc:spChg chg="mod">
          <ac:chgData name="Nam Ngo" userId="3d40cd20-e081-4beb-a834-ec0c44af3e90" providerId="ADAL" clId="{9BA14BC5-4C3D-4F2C-A4F8-6C718DA602EA}" dt="2023-10-24T00:52:14.847" v="3761" actId="27636"/>
          <ac:spMkLst>
            <pc:docMk/>
            <pc:sldMk cId="163441647" sldId="267"/>
            <ac:spMk id="2" creationId="{4651B8B1-9E61-5DCB-CAFB-EA6F34B84424}"/>
          </ac:spMkLst>
        </pc:spChg>
        <pc:spChg chg="add mod">
          <ac:chgData name="Nam Ngo" userId="3d40cd20-e081-4beb-a834-ec0c44af3e90" providerId="ADAL" clId="{9BA14BC5-4C3D-4F2C-A4F8-6C718DA602EA}" dt="2023-10-24T00:57:56.595" v="3927" actId="20577"/>
          <ac:spMkLst>
            <pc:docMk/>
            <pc:sldMk cId="163441647" sldId="267"/>
            <ac:spMk id="3" creationId="{59A18C74-CFE9-8C4E-4D22-725942F9B660}"/>
          </ac:spMkLst>
        </pc:spChg>
        <pc:picChg chg="mod">
          <ac:chgData name="Nam Ngo" userId="3d40cd20-e081-4beb-a834-ec0c44af3e90" providerId="ADAL" clId="{9BA14BC5-4C3D-4F2C-A4F8-6C718DA602EA}" dt="2023-10-24T00:52:59.094" v="3773" actId="14100"/>
          <ac:picMkLst>
            <pc:docMk/>
            <pc:sldMk cId="163441647" sldId="267"/>
            <ac:picMk id="7" creationId="{522D38DE-6FFF-39F6-849F-4825CEFA5EB1}"/>
          </ac:picMkLst>
        </pc:picChg>
      </pc:sldChg>
      <pc:sldChg chg="modSp mod">
        <pc:chgData name="Nam Ngo" userId="3d40cd20-e081-4beb-a834-ec0c44af3e90" providerId="ADAL" clId="{9BA14BC5-4C3D-4F2C-A4F8-6C718DA602EA}" dt="2023-10-25T03:37:41.832" v="7467" actId="20577"/>
        <pc:sldMkLst>
          <pc:docMk/>
          <pc:sldMk cId="784046844" sldId="268"/>
        </pc:sldMkLst>
        <pc:spChg chg="mod">
          <ac:chgData name="Nam Ngo" userId="3d40cd20-e081-4beb-a834-ec0c44af3e90" providerId="ADAL" clId="{9BA14BC5-4C3D-4F2C-A4F8-6C718DA602EA}" dt="2023-10-25T03:37:41.832" v="7467" actId="20577"/>
          <ac:spMkLst>
            <pc:docMk/>
            <pc:sldMk cId="784046844" sldId="268"/>
            <ac:spMk id="6" creationId="{15BB16E8-F598-9D39-EFDC-29CC9854ADD2}"/>
          </ac:spMkLst>
        </pc:spChg>
      </pc:sldChg>
      <pc:sldChg chg="ord">
        <pc:chgData name="Nam Ngo" userId="3d40cd20-e081-4beb-a834-ec0c44af3e90" providerId="ADAL" clId="{9BA14BC5-4C3D-4F2C-A4F8-6C718DA602EA}" dt="2023-10-24T02:33:08.010" v="5819"/>
        <pc:sldMkLst>
          <pc:docMk/>
          <pc:sldMk cId="2525690704" sldId="269"/>
        </pc:sldMkLst>
      </pc:sldChg>
      <pc:sldChg chg="addSp delSp modSp mod modNotesTx">
        <pc:chgData name="Nam Ngo" userId="3d40cd20-e081-4beb-a834-ec0c44af3e90" providerId="ADAL" clId="{9BA14BC5-4C3D-4F2C-A4F8-6C718DA602EA}" dt="2023-10-25T03:26:32.382" v="7236"/>
        <pc:sldMkLst>
          <pc:docMk/>
          <pc:sldMk cId="3685376031" sldId="270"/>
        </pc:sldMkLst>
        <pc:spChg chg="mod">
          <ac:chgData name="Nam Ngo" userId="3d40cd20-e081-4beb-a834-ec0c44af3e90" providerId="ADAL" clId="{9BA14BC5-4C3D-4F2C-A4F8-6C718DA602EA}" dt="2023-10-25T03:26:30.377" v="7234" actId="21"/>
          <ac:spMkLst>
            <pc:docMk/>
            <pc:sldMk cId="3685376031" sldId="270"/>
            <ac:spMk id="3" creationId="{739F706A-3B72-2253-0C94-6030C1027CFE}"/>
          </ac:spMkLst>
        </pc:spChg>
        <pc:spChg chg="add del">
          <ac:chgData name="Nam Ngo" userId="3d40cd20-e081-4beb-a834-ec0c44af3e90" providerId="ADAL" clId="{9BA14BC5-4C3D-4F2C-A4F8-6C718DA602EA}" dt="2023-10-24T01:05:20.661" v="4258" actId="22"/>
          <ac:spMkLst>
            <pc:docMk/>
            <pc:sldMk cId="3685376031" sldId="270"/>
            <ac:spMk id="5" creationId="{216A37C6-5F6C-902D-923A-94455BF74F90}"/>
          </ac:spMkLst>
        </pc:spChg>
      </pc:sldChg>
      <pc:sldChg chg="add del">
        <pc:chgData name="Nam Ngo" userId="3d40cd20-e081-4beb-a834-ec0c44af3e90" providerId="ADAL" clId="{9BA14BC5-4C3D-4F2C-A4F8-6C718DA602EA}" dt="2023-10-23T23:39:50.114" v="2" actId="47"/>
        <pc:sldMkLst>
          <pc:docMk/>
          <pc:sldMk cId="914044278" sldId="271"/>
        </pc:sldMkLst>
      </pc:sldChg>
      <pc:sldChg chg="modSp add mod">
        <pc:chgData name="Nam Ngo" userId="3d40cd20-e081-4beb-a834-ec0c44af3e90" providerId="ADAL" clId="{9BA14BC5-4C3D-4F2C-A4F8-6C718DA602EA}" dt="2023-10-24T02:48:58.043" v="6906" actId="403"/>
        <pc:sldMkLst>
          <pc:docMk/>
          <pc:sldMk cId="4088187431" sldId="272"/>
        </pc:sldMkLst>
        <pc:spChg chg="mod">
          <ac:chgData name="Nam Ngo" userId="3d40cd20-e081-4beb-a834-ec0c44af3e90" providerId="ADAL" clId="{9BA14BC5-4C3D-4F2C-A4F8-6C718DA602EA}" dt="2023-10-24T02:48:58.043" v="6906" actId="403"/>
          <ac:spMkLst>
            <pc:docMk/>
            <pc:sldMk cId="4088187431" sldId="272"/>
            <ac:spMk id="2" creationId="{F73B1EC2-3F57-9D95-FA55-43BAA186D337}"/>
          </ac:spMkLst>
        </pc:spChg>
        <pc:spChg chg="mod">
          <ac:chgData name="Nam Ngo" userId="3d40cd20-e081-4beb-a834-ec0c44af3e90" providerId="ADAL" clId="{9BA14BC5-4C3D-4F2C-A4F8-6C718DA602EA}" dt="2023-10-23T23:40:02.157" v="38" actId="114"/>
          <ac:spMkLst>
            <pc:docMk/>
            <pc:sldMk cId="4088187431" sldId="272"/>
            <ac:spMk id="3" creationId="{DA9A86C3-59E8-5752-B397-19D318833156}"/>
          </ac:spMkLst>
        </pc:spChg>
        <pc:spChg chg="mod">
          <ac:chgData name="Nam Ngo" userId="3d40cd20-e081-4beb-a834-ec0c44af3e90" providerId="ADAL" clId="{9BA14BC5-4C3D-4F2C-A4F8-6C718DA602EA}" dt="2023-10-23T23:40:05.543" v="45" actId="20577"/>
          <ac:spMkLst>
            <pc:docMk/>
            <pc:sldMk cId="4088187431" sldId="272"/>
            <ac:spMk id="4" creationId="{3F93F506-4E89-0B7A-E83D-2FB8E9B1F6C8}"/>
          </ac:spMkLst>
        </pc:spChg>
      </pc:sldChg>
      <pc:sldChg chg="new del">
        <pc:chgData name="Nam Ngo" userId="3d40cd20-e081-4beb-a834-ec0c44af3e90" providerId="ADAL" clId="{9BA14BC5-4C3D-4F2C-A4F8-6C718DA602EA}" dt="2023-10-23T23:40:12.113" v="51" actId="680"/>
        <pc:sldMkLst>
          <pc:docMk/>
          <pc:sldMk cId="1413234229" sldId="273"/>
        </pc:sldMkLst>
      </pc:sldChg>
      <pc:sldChg chg="modSp new del mod">
        <pc:chgData name="Nam Ngo" userId="3d40cd20-e081-4beb-a834-ec0c44af3e90" providerId="ADAL" clId="{9BA14BC5-4C3D-4F2C-A4F8-6C718DA602EA}" dt="2023-10-23T23:43:03.174" v="74" actId="47"/>
        <pc:sldMkLst>
          <pc:docMk/>
          <pc:sldMk cId="1841803124" sldId="273"/>
        </pc:sldMkLst>
        <pc:spChg chg="mod">
          <ac:chgData name="Nam Ngo" userId="3d40cd20-e081-4beb-a834-ec0c44af3e90" providerId="ADAL" clId="{9BA14BC5-4C3D-4F2C-A4F8-6C718DA602EA}" dt="2023-10-23T23:40:48.129" v="72" actId="20577"/>
          <ac:spMkLst>
            <pc:docMk/>
            <pc:sldMk cId="1841803124" sldId="273"/>
            <ac:spMk id="4" creationId="{F5B1E82C-EDB4-E774-6371-C373220F3FEB}"/>
          </ac:spMkLst>
        </pc:spChg>
      </pc:sldChg>
      <pc:sldChg chg="addSp delSp modSp add del mod modNotesTx">
        <pc:chgData name="Nam Ngo" userId="3d40cd20-e081-4beb-a834-ec0c44af3e90" providerId="ADAL" clId="{9BA14BC5-4C3D-4F2C-A4F8-6C718DA602EA}" dt="2023-10-23T23:55:35.410" v="1803" actId="47"/>
        <pc:sldMkLst>
          <pc:docMk/>
          <pc:sldMk cId="3900147799" sldId="274"/>
        </pc:sldMkLst>
        <pc:spChg chg="mod">
          <ac:chgData name="Nam Ngo" userId="3d40cd20-e081-4beb-a834-ec0c44af3e90" providerId="ADAL" clId="{9BA14BC5-4C3D-4F2C-A4F8-6C718DA602EA}" dt="2023-10-23T23:53:22.079" v="1579" actId="14100"/>
          <ac:spMkLst>
            <pc:docMk/>
            <pc:sldMk cId="3900147799" sldId="274"/>
            <ac:spMk id="4" creationId="{00000000-0000-0000-0000-000000000000}"/>
          </ac:spMkLst>
        </pc:spChg>
        <pc:spChg chg="mod">
          <ac:chgData name="Nam Ngo" userId="3d40cd20-e081-4beb-a834-ec0c44af3e90" providerId="ADAL" clId="{9BA14BC5-4C3D-4F2C-A4F8-6C718DA602EA}" dt="2023-10-23T23:53:29.051" v="1582" actId="1076"/>
          <ac:spMkLst>
            <pc:docMk/>
            <pc:sldMk cId="3900147799" sldId="274"/>
            <ac:spMk id="5" creationId="{00000000-0000-0000-0000-000000000000}"/>
          </ac:spMkLst>
        </pc:spChg>
        <pc:picChg chg="del">
          <ac:chgData name="Nam Ngo" userId="3d40cd20-e081-4beb-a834-ec0c44af3e90" providerId="ADAL" clId="{9BA14BC5-4C3D-4F2C-A4F8-6C718DA602EA}" dt="2023-10-23T23:43:42.850" v="224" actId="478"/>
          <ac:picMkLst>
            <pc:docMk/>
            <pc:sldMk cId="3900147799" sldId="274"/>
            <ac:picMk id="8" creationId="{2CD483F2-FC82-84DC-88C7-A3A4A818E653}"/>
          </ac:picMkLst>
        </pc:picChg>
        <pc:picChg chg="add del">
          <ac:chgData name="Nam Ngo" userId="3d40cd20-e081-4beb-a834-ec0c44af3e90" providerId="ADAL" clId="{9BA14BC5-4C3D-4F2C-A4F8-6C718DA602EA}" dt="2023-10-23T23:44:03.264" v="226" actId="22"/>
          <ac:picMkLst>
            <pc:docMk/>
            <pc:sldMk cId="3900147799" sldId="274"/>
            <ac:picMk id="9" creationId="{D97E3466-CFE1-0387-F557-219829E18BE5}"/>
          </ac:picMkLst>
        </pc:picChg>
        <pc:picChg chg="add mod">
          <ac:chgData name="Nam Ngo" userId="3d40cd20-e081-4beb-a834-ec0c44af3e90" providerId="ADAL" clId="{9BA14BC5-4C3D-4F2C-A4F8-6C718DA602EA}" dt="2023-10-23T23:53:31.536" v="1583" actId="1076"/>
          <ac:picMkLst>
            <pc:docMk/>
            <pc:sldMk cId="3900147799" sldId="274"/>
            <ac:picMk id="11" creationId="{6B7E366E-2F7A-2271-6031-D85DA3C309C3}"/>
          </ac:picMkLst>
        </pc:picChg>
      </pc:sldChg>
      <pc:sldChg chg="new del">
        <pc:chgData name="Nam Ngo" userId="3d40cd20-e081-4beb-a834-ec0c44af3e90" providerId="ADAL" clId="{9BA14BC5-4C3D-4F2C-A4F8-6C718DA602EA}" dt="2023-10-23T23:40:11.462" v="50" actId="680"/>
        <pc:sldMkLst>
          <pc:docMk/>
          <pc:sldMk cId="4246402509" sldId="274"/>
        </pc:sldMkLst>
      </pc:sldChg>
      <pc:sldChg chg="new del">
        <pc:chgData name="Nam Ngo" userId="3d40cd20-e081-4beb-a834-ec0c44af3e90" providerId="ADAL" clId="{9BA14BC5-4C3D-4F2C-A4F8-6C718DA602EA}" dt="2023-10-23T23:53:12.681" v="1558" actId="47"/>
        <pc:sldMkLst>
          <pc:docMk/>
          <pc:sldMk cId="1812028819" sldId="275"/>
        </pc:sldMkLst>
      </pc:sldChg>
      <pc:sldChg chg="new del">
        <pc:chgData name="Nam Ngo" userId="3d40cd20-e081-4beb-a834-ec0c44af3e90" providerId="ADAL" clId="{9BA14BC5-4C3D-4F2C-A4F8-6C718DA602EA}" dt="2023-10-23T23:40:11.179" v="49" actId="680"/>
        <pc:sldMkLst>
          <pc:docMk/>
          <pc:sldMk cId="2647011911" sldId="275"/>
        </pc:sldMkLst>
      </pc:sldChg>
      <pc:sldChg chg="addSp delSp modSp add mod modNotesTx">
        <pc:chgData name="Nam Ngo" userId="3d40cd20-e081-4beb-a834-ec0c44af3e90" providerId="ADAL" clId="{9BA14BC5-4C3D-4F2C-A4F8-6C718DA602EA}" dt="2023-10-24T02:30:26.802" v="5698"/>
        <pc:sldMkLst>
          <pc:docMk/>
          <pc:sldMk cId="4248910655" sldId="275"/>
        </pc:sldMkLst>
        <pc:spChg chg="add mod">
          <ac:chgData name="Nam Ngo" userId="3d40cd20-e081-4beb-a834-ec0c44af3e90" providerId="ADAL" clId="{9BA14BC5-4C3D-4F2C-A4F8-6C718DA602EA}" dt="2023-10-24T02:30:26.802" v="5698"/>
          <ac:spMkLst>
            <pc:docMk/>
            <pc:sldMk cId="4248910655" sldId="275"/>
            <ac:spMk id="3" creationId="{19D4D033-6A87-EEF7-9954-73B2579AD039}"/>
          </ac:spMkLst>
        </pc:spChg>
        <pc:spChg chg="mod">
          <ac:chgData name="Nam Ngo" userId="3d40cd20-e081-4beb-a834-ec0c44af3e90" providerId="ADAL" clId="{9BA14BC5-4C3D-4F2C-A4F8-6C718DA602EA}" dt="2023-10-23T23:53:41.311" v="1604" actId="20577"/>
          <ac:spMkLst>
            <pc:docMk/>
            <pc:sldMk cId="4248910655" sldId="275"/>
            <ac:spMk id="4" creationId="{00000000-0000-0000-0000-000000000000}"/>
          </ac:spMkLst>
        </pc:spChg>
        <pc:spChg chg="mod">
          <ac:chgData name="Nam Ngo" userId="3d40cd20-e081-4beb-a834-ec0c44af3e90" providerId="ADAL" clId="{9BA14BC5-4C3D-4F2C-A4F8-6C718DA602EA}" dt="2023-10-24T02:26:37.680" v="5473" actId="20577"/>
          <ac:spMkLst>
            <pc:docMk/>
            <pc:sldMk cId="4248910655" sldId="275"/>
            <ac:spMk id="5" creationId="{00000000-0000-0000-0000-000000000000}"/>
          </ac:spMkLst>
        </pc:spChg>
        <pc:spChg chg="del">
          <ac:chgData name="Nam Ngo" userId="3d40cd20-e081-4beb-a834-ec0c44af3e90" providerId="ADAL" clId="{9BA14BC5-4C3D-4F2C-A4F8-6C718DA602EA}" dt="2023-10-24T02:30:26.473" v="5697" actId="478"/>
          <ac:spMkLst>
            <pc:docMk/>
            <pc:sldMk cId="4248910655" sldId="275"/>
            <ac:spMk id="6" creationId="{00000000-0000-0000-0000-000000000000}"/>
          </ac:spMkLst>
        </pc:spChg>
        <pc:spChg chg="del">
          <ac:chgData name="Nam Ngo" userId="3d40cd20-e081-4beb-a834-ec0c44af3e90" providerId="ADAL" clId="{9BA14BC5-4C3D-4F2C-A4F8-6C718DA602EA}" dt="2023-10-24T02:30:26.473" v="5697" actId="478"/>
          <ac:spMkLst>
            <pc:docMk/>
            <pc:sldMk cId="4248910655" sldId="275"/>
            <ac:spMk id="7" creationId="{00000000-0000-0000-0000-000000000000}"/>
          </ac:spMkLst>
        </pc:spChg>
        <pc:spChg chg="add mod">
          <ac:chgData name="Nam Ngo" userId="3d40cd20-e081-4beb-a834-ec0c44af3e90" providerId="ADAL" clId="{9BA14BC5-4C3D-4F2C-A4F8-6C718DA602EA}" dt="2023-10-24T02:30:26.802" v="5698"/>
          <ac:spMkLst>
            <pc:docMk/>
            <pc:sldMk cId="4248910655" sldId="275"/>
            <ac:spMk id="8" creationId="{6D42410D-094F-FE19-3F65-5909286316CE}"/>
          </ac:spMkLst>
        </pc:spChg>
        <pc:picChg chg="del">
          <ac:chgData name="Nam Ngo" userId="3d40cd20-e081-4beb-a834-ec0c44af3e90" providerId="ADAL" clId="{9BA14BC5-4C3D-4F2C-A4F8-6C718DA602EA}" dt="2023-10-23T23:55:45.335" v="1827" actId="478"/>
          <ac:picMkLst>
            <pc:docMk/>
            <pc:sldMk cId="4248910655" sldId="275"/>
            <ac:picMk id="11" creationId="{6B7E366E-2F7A-2271-6031-D85DA3C309C3}"/>
          </ac:picMkLst>
        </pc:picChg>
        <pc:picChg chg="add mod">
          <ac:chgData name="Nam Ngo" userId="3d40cd20-e081-4beb-a834-ec0c44af3e90" providerId="ADAL" clId="{9BA14BC5-4C3D-4F2C-A4F8-6C718DA602EA}" dt="2023-10-24T02:21:00.989" v="4855" actId="1076"/>
          <ac:picMkLst>
            <pc:docMk/>
            <pc:sldMk cId="4248910655" sldId="275"/>
            <ac:picMk id="1026" creationId="{6821DA57-CBC2-D3C3-B76E-9D8CEC9C8AD3}"/>
          </ac:picMkLst>
        </pc:picChg>
        <pc:picChg chg="add del">
          <ac:chgData name="Nam Ngo" userId="3d40cd20-e081-4beb-a834-ec0c44af3e90" providerId="ADAL" clId="{9BA14BC5-4C3D-4F2C-A4F8-6C718DA602EA}" dt="2023-10-24T00:22:31.191" v="2673"/>
          <ac:picMkLst>
            <pc:docMk/>
            <pc:sldMk cId="4248910655" sldId="275"/>
            <ac:picMk id="1028" creationId="{0338DE13-43C5-B106-5D19-AB3B7A870A4C}"/>
          </ac:picMkLst>
        </pc:picChg>
        <pc:picChg chg="add del">
          <ac:chgData name="Nam Ngo" userId="3d40cd20-e081-4beb-a834-ec0c44af3e90" providerId="ADAL" clId="{9BA14BC5-4C3D-4F2C-A4F8-6C718DA602EA}" dt="2023-10-24T00:22:34.408" v="2675"/>
          <ac:picMkLst>
            <pc:docMk/>
            <pc:sldMk cId="4248910655" sldId="275"/>
            <ac:picMk id="1030" creationId="{5728DABA-F2F8-C5C0-0E8D-88A9E45156A3}"/>
          </ac:picMkLst>
        </pc:picChg>
      </pc:sldChg>
      <pc:sldChg chg="modSp add del mod">
        <pc:chgData name="Nam Ngo" userId="3d40cd20-e081-4beb-a834-ec0c44af3e90" providerId="ADAL" clId="{9BA14BC5-4C3D-4F2C-A4F8-6C718DA602EA}" dt="2023-10-23T23:53:35.634" v="1584" actId="47"/>
        <pc:sldMkLst>
          <pc:docMk/>
          <pc:sldMk cId="22769745" sldId="276"/>
        </pc:sldMkLst>
        <pc:spChg chg="mod">
          <ac:chgData name="Nam Ngo" userId="3d40cd20-e081-4beb-a834-ec0c44af3e90" providerId="ADAL" clId="{9BA14BC5-4C3D-4F2C-A4F8-6C718DA602EA}" dt="2023-10-23T23:53:16.687" v="1577" actId="20577"/>
          <ac:spMkLst>
            <pc:docMk/>
            <pc:sldMk cId="22769745" sldId="276"/>
            <ac:spMk id="4" creationId="{00000000-0000-0000-0000-000000000000}"/>
          </ac:spMkLst>
        </pc:spChg>
      </pc:sldChg>
      <pc:sldChg chg="modSp add mod modNotesTx">
        <pc:chgData name="Nam Ngo" userId="3d40cd20-e081-4beb-a834-ec0c44af3e90" providerId="ADAL" clId="{9BA14BC5-4C3D-4F2C-A4F8-6C718DA602EA}" dt="2023-10-25T19:51:52.842" v="7476" actId="20577"/>
        <pc:sldMkLst>
          <pc:docMk/>
          <pc:sldMk cId="1947827456" sldId="276"/>
        </pc:sldMkLst>
        <pc:spChg chg="mod">
          <ac:chgData name="Nam Ngo" userId="3d40cd20-e081-4beb-a834-ec0c44af3e90" providerId="ADAL" clId="{9BA14BC5-4C3D-4F2C-A4F8-6C718DA602EA}" dt="2023-10-24T00:06:24.280" v="2250" actId="1076"/>
          <ac:spMkLst>
            <pc:docMk/>
            <pc:sldMk cId="1947827456" sldId="276"/>
            <ac:spMk id="4" creationId="{00000000-0000-0000-0000-000000000000}"/>
          </ac:spMkLst>
        </pc:spChg>
        <pc:spChg chg="mod">
          <ac:chgData name="Nam Ngo" userId="3d40cd20-e081-4beb-a834-ec0c44af3e90" providerId="ADAL" clId="{9BA14BC5-4C3D-4F2C-A4F8-6C718DA602EA}" dt="2023-10-24T02:25:02.263" v="5373" actId="1076"/>
          <ac:spMkLst>
            <pc:docMk/>
            <pc:sldMk cId="1947827456" sldId="276"/>
            <ac:spMk id="5" creationId="{00000000-0000-0000-0000-000000000000}"/>
          </ac:spMkLst>
        </pc:spChg>
        <pc:spChg chg="mod">
          <ac:chgData name="Nam Ngo" userId="3d40cd20-e081-4beb-a834-ec0c44af3e90" providerId="ADAL" clId="{9BA14BC5-4C3D-4F2C-A4F8-6C718DA602EA}" dt="2023-10-24T02:30:09.988" v="5692" actId="14100"/>
          <ac:spMkLst>
            <pc:docMk/>
            <pc:sldMk cId="1947827456" sldId="276"/>
            <ac:spMk id="6" creationId="{00000000-0000-0000-0000-000000000000}"/>
          </ac:spMkLst>
        </pc:spChg>
        <pc:spChg chg="mod">
          <ac:chgData name="Nam Ngo" userId="3d40cd20-e081-4beb-a834-ec0c44af3e90" providerId="ADAL" clId="{9BA14BC5-4C3D-4F2C-A4F8-6C718DA602EA}" dt="2023-10-24T02:30:12.805" v="5696" actId="20577"/>
          <ac:spMkLst>
            <pc:docMk/>
            <pc:sldMk cId="1947827456" sldId="276"/>
            <ac:spMk id="7" creationId="{00000000-0000-0000-0000-000000000000}"/>
          </ac:spMkLst>
        </pc:spChg>
        <pc:picChg chg="mod">
          <ac:chgData name="Nam Ngo" userId="3d40cd20-e081-4beb-a834-ec0c44af3e90" providerId="ADAL" clId="{9BA14BC5-4C3D-4F2C-A4F8-6C718DA602EA}" dt="2023-10-24T02:25:03.282" v="5374" actId="1076"/>
          <ac:picMkLst>
            <pc:docMk/>
            <pc:sldMk cId="1947827456" sldId="276"/>
            <ac:picMk id="11" creationId="{6B7E366E-2F7A-2271-6031-D85DA3C309C3}"/>
          </ac:picMkLst>
        </pc:picChg>
      </pc:sldChg>
      <pc:sldChg chg="addSp delSp modSp add del mod">
        <pc:chgData name="Nam Ngo" userId="3d40cd20-e081-4beb-a834-ec0c44af3e90" providerId="ADAL" clId="{9BA14BC5-4C3D-4F2C-A4F8-6C718DA602EA}" dt="2023-10-24T00:22:58.884" v="2679" actId="2696"/>
        <pc:sldMkLst>
          <pc:docMk/>
          <pc:sldMk cId="4002402620" sldId="277"/>
        </pc:sldMkLst>
        <pc:spChg chg="mod">
          <ac:chgData name="Nam Ngo" userId="3d40cd20-e081-4beb-a834-ec0c44af3e90" providerId="ADAL" clId="{9BA14BC5-4C3D-4F2C-A4F8-6C718DA602EA}" dt="2023-10-24T00:14:03.274" v="2294" actId="20577"/>
          <ac:spMkLst>
            <pc:docMk/>
            <pc:sldMk cId="4002402620" sldId="277"/>
            <ac:spMk id="4" creationId="{00000000-0000-0000-0000-000000000000}"/>
          </ac:spMkLst>
        </pc:spChg>
        <pc:picChg chg="del">
          <ac:chgData name="Nam Ngo" userId="3d40cd20-e081-4beb-a834-ec0c44af3e90" providerId="ADAL" clId="{9BA14BC5-4C3D-4F2C-A4F8-6C718DA602EA}" dt="2023-10-24T00:14:06.573" v="2295" actId="478"/>
          <ac:picMkLst>
            <pc:docMk/>
            <pc:sldMk cId="4002402620" sldId="277"/>
            <ac:picMk id="1026" creationId="{6821DA57-CBC2-D3C3-B76E-9D8CEC9C8AD3}"/>
          </ac:picMkLst>
        </pc:picChg>
        <pc:picChg chg="add del">
          <ac:chgData name="Nam Ngo" userId="3d40cd20-e081-4beb-a834-ec0c44af3e90" providerId="ADAL" clId="{9BA14BC5-4C3D-4F2C-A4F8-6C718DA602EA}" dt="2023-10-24T00:22:41.072" v="2677"/>
          <ac:picMkLst>
            <pc:docMk/>
            <pc:sldMk cId="4002402620" sldId="277"/>
            <ac:picMk id="2050" creationId="{EE470F87-2C9E-3762-F610-63A1B4C5861E}"/>
          </ac:picMkLst>
        </pc:picChg>
      </pc:sldChg>
      <pc:sldChg chg="addSp delSp modSp add mod modNotesTx">
        <pc:chgData name="Nam Ngo" userId="3d40cd20-e081-4beb-a834-ec0c44af3e90" providerId="ADAL" clId="{9BA14BC5-4C3D-4F2C-A4F8-6C718DA602EA}" dt="2023-10-25T03:17:27.856" v="7118" actId="20577"/>
        <pc:sldMkLst>
          <pc:docMk/>
          <pc:sldMk cId="964756008" sldId="278"/>
        </pc:sldMkLst>
        <pc:spChg chg="add mod">
          <ac:chgData name="Nam Ngo" userId="3d40cd20-e081-4beb-a834-ec0c44af3e90" providerId="ADAL" clId="{9BA14BC5-4C3D-4F2C-A4F8-6C718DA602EA}" dt="2023-10-24T02:30:31.456" v="5700"/>
          <ac:spMkLst>
            <pc:docMk/>
            <pc:sldMk cId="964756008" sldId="278"/>
            <ac:spMk id="3" creationId="{D7253499-143D-9A85-822B-80C8D5A8F245}"/>
          </ac:spMkLst>
        </pc:spChg>
        <pc:spChg chg="mod">
          <ac:chgData name="Nam Ngo" userId="3d40cd20-e081-4beb-a834-ec0c44af3e90" providerId="ADAL" clId="{9BA14BC5-4C3D-4F2C-A4F8-6C718DA602EA}" dt="2023-10-24T00:23:02.946" v="2694" actId="20577"/>
          <ac:spMkLst>
            <pc:docMk/>
            <pc:sldMk cId="964756008" sldId="278"/>
            <ac:spMk id="4" creationId="{00000000-0000-0000-0000-000000000000}"/>
          </ac:spMkLst>
        </pc:spChg>
        <pc:spChg chg="mod">
          <ac:chgData name="Nam Ngo" userId="3d40cd20-e081-4beb-a834-ec0c44af3e90" providerId="ADAL" clId="{9BA14BC5-4C3D-4F2C-A4F8-6C718DA602EA}" dt="2023-10-24T02:27:52.056" v="5565" actId="21"/>
          <ac:spMkLst>
            <pc:docMk/>
            <pc:sldMk cId="964756008" sldId="278"/>
            <ac:spMk id="5" creationId="{00000000-0000-0000-0000-000000000000}"/>
          </ac:spMkLst>
        </pc:spChg>
        <pc:spChg chg="del">
          <ac:chgData name="Nam Ngo" userId="3d40cd20-e081-4beb-a834-ec0c44af3e90" providerId="ADAL" clId="{9BA14BC5-4C3D-4F2C-A4F8-6C718DA602EA}" dt="2023-10-24T02:30:31.220" v="5699" actId="478"/>
          <ac:spMkLst>
            <pc:docMk/>
            <pc:sldMk cId="964756008" sldId="278"/>
            <ac:spMk id="6" creationId="{00000000-0000-0000-0000-000000000000}"/>
          </ac:spMkLst>
        </pc:spChg>
        <pc:spChg chg="del">
          <ac:chgData name="Nam Ngo" userId="3d40cd20-e081-4beb-a834-ec0c44af3e90" providerId="ADAL" clId="{9BA14BC5-4C3D-4F2C-A4F8-6C718DA602EA}" dt="2023-10-24T02:30:31.220" v="5699" actId="478"/>
          <ac:spMkLst>
            <pc:docMk/>
            <pc:sldMk cId="964756008" sldId="278"/>
            <ac:spMk id="7" creationId="{00000000-0000-0000-0000-000000000000}"/>
          </ac:spMkLst>
        </pc:spChg>
        <pc:spChg chg="add mod">
          <ac:chgData name="Nam Ngo" userId="3d40cd20-e081-4beb-a834-ec0c44af3e90" providerId="ADAL" clId="{9BA14BC5-4C3D-4F2C-A4F8-6C718DA602EA}" dt="2023-10-24T02:30:31.456" v="5700"/>
          <ac:spMkLst>
            <pc:docMk/>
            <pc:sldMk cId="964756008" sldId="278"/>
            <ac:spMk id="8" creationId="{2E524C4B-D3C8-A037-BBF1-58A2605AE047}"/>
          </ac:spMkLst>
        </pc:spChg>
        <pc:picChg chg="del">
          <ac:chgData name="Nam Ngo" userId="3d40cd20-e081-4beb-a834-ec0c44af3e90" providerId="ADAL" clId="{9BA14BC5-4C3D-4F2C-A4F8-6C718DA602EA}" dt="2023-10-24T00:23:05.290" v="2695" actId="478"/>
          <ac:picMkLst>
            <pc:docMk/>
            <pc:sldMk cId="964756008" sldId="278"/>
            <ac:picMk id="1026" creationId="{6821DA57-CBC2-D3C3-B76E-9D8CEC9C8AD3}"/>
          </ac:picMkLst>
        </pc:picChg>
        <pc:picChg chg="add mod">
          <ac:chgData name="Nam Ngo" userId="3d40cd20-e081-4beb-a834-ec0c44af3e90" providerId="ADAL" clId="{9BA14BC5-4C3D-4F2C-A4F8-6C718DA602EA}" dt="2023-10-24T02:26:59.229" v="5478" actId="1076"/>
          <ac:picMkLst>
            <pc:docMk/>
            <pc:sldMk cId="964756008" sldId="278"/>
            <ac:picMk id="3074" creationId="{E7B264C2-356D-DF8C-D766-48DD88EAE086}"/>
          </ac:picMkLst>
        </pc:picChg>
      </pc:sldChg>
      <pc:sldChg chg="modSp new del mod">
        <pc:chgData name="Nam Ngo" userId="3d40cd20-e081-4beb-a834-ec0c44af3e90" providerId="ADAL" clId="{9BA14BC5-4C3D-4F2C-A4F8-6C718DA602EA}" dt="2023-10-24T00:36:03.255" v="3094" actId="47"/>
        <pc:sldMkLst>
          <pc:docMk/>
          <pc:sldMk cId="2916678146" sldId="279"/>
        </pc:sldMkLst>
        <pc:spChg chg="mod">
          <ac:chgData name="Nam Ngo" userId="3d40cd20-e081-4beb-a834-ec0c44af3e90" providerId="ADAL" clId="{9BA14BC5-4C3D-4F2C-A4F8-6C718DA602EA}" dt="2023-10-24T00:35:59.388" v="3092" actId="20577"/>
          <ac:spMkLst>
            <pc:docMk/>
            <pc:sldMk cId="2916678146" sldId="279"/>
            <ac:spMk id="4" creationId="{01481D64-AD50-AB1B-2E1F-87AB0D2F3F11}"/>
          </ac:spMkLst>
        </pc:spChg>
      </pc:sldChg>
      <pc:sldChg chg="addSp delSp modSp add mod modNotesTx">
        <pc:chgData name="Nam Ngo" userId="3d40cd20-e081-4beb-a834-ec0c44af3e90" providerId="ADAL" clId="{9BA14BC5-4C3D-4F2C-A4F8-6C718DA602EA}" dt="2023-10-24T02:30:35.844" v="5702"/>
        <pc:sldMkLst>
          <pc:docMk/>
          <pc:sldMk cId="3842927767" sldId="280"/>
        </pc:sldMkLst>
        <pc:spChg chg="add mod">
          <ac:chgData name="Nam Ngo" userId="3d40cd20-e081-4beb-a834-ec0c44af3e90" providerId="ADAL" clId="{9BA14BC5-4C3D-4F2C-A4F8-6C718DA602EA}" dt="2023-10-24T02:28:41.142" v="5594" actId="20577"/>
          <ac:spMkLst>
            <pc:docMk/>
            <pc:sldMk cId="3842927767" sldId="280"/>
            <ac:spMk id="3" creationId="{DB47D3DE-A623-29E8-6FEA-3AFD646F546B}"/>
          </ac:spMkLst>
        </pc:spChg>
        <pc:spChg chg="mod">
          <ac:chgData name="Nam Ngo" userId="3d40cd20-e081-4beb-a834-ec0c44af3e90" providerId="ADAL" clId="{9BA14BC5-4C3D-4F2C-A4F8-6C718DA602EA}" dt="2023-10-24T00:36:05.941" v="3107" actId="20577"/>
          <ac:spMkLst>
            <pc:docMk/>
            <pc:sldMk cId="3842927767" sldId="280"/>
            <ac:spMk id="4" creationId="{00000000-0000-0000-0000-000000000000}"/>
          </ac:spMkLst>
        </pc:spChg>
        <pc:spChg chg="mod">
          <ac:chgData name="Nam Ngo" userId="3d40cd20-e081-4beb-a834-ec0c44af3e90" providerId="ADAL" clId="{9BA14BC5-4C3D-4F2C-A4F8-6C718DA602EA}" dt="2023-10-24T00:36:12.149" v="3109" actId="20577"/>
          <ac:spMkLst>
            <pc:docMk/>
            <pc:sldMk cId="3842927767" sldId="280"/>
            <ac:spMk id="5" creationId="{00000000-0000-0000-0000-000000000000}"/>
          </ac:spMkLst>
        </pc:spChg>
        <pc:spChg chg="del">
          <ac:chgData name="Nam Ngo" userId="3d40cd20-e081-4beb-a834-ec0c44af3e90" providerId="ADAL" clId="{9BA14BC5-4C3D-4F2C-A4F8-6C718DA602EA}" dt="2023-10-24T02:30:35.570" v="5701" actId="478"/>
          <ac:spMkLst>
            <pc:docMk/>
            <pc:sldMk cId="3842927767" sldId="280"/>
            <ac:spMk id="6" creationId="{00000000-0000-0000-0000-000000000000}"/>
          </ac:spMkLst>
        </pc:spChg>
        <pc:spChg chg="del">
          <ac:chgData name="Nam Ngo" userId="3d40cd20-e081-4beb-a834-ec0c44af3e90" providerId="ADAL" clId="{9BA14BC5-4C3D-4F2C-A4F8-6C718DA602EA}" dt="2023-10-24T02:30:35.570" v="5701" actId="478"/>
          <ac:spMkLst>
            <pc:docMk/>
            <pc:sldMk cId="3842927767" sldId="280"/>
            <ac:spMk id="7" creationId="{00000000-0000-0000-0000-000000000000}"/>
          </ac:spMkLst>
        </pc:spChg>
        <pc:spChg chg="add mod">
          <ac:chgData name="Nam Ngo" userId="3d40cd20-e081-4beb-a834-ec0c44af3e90" providerId="ADAL" clId="{9BA14BC5-4C3D-4F2C-A4F8-6C718DA602EA}" dt="2023-10-24T02:30:35.844" v="5702"/>
          <ac:spMkLst>
            <pc:docMk/>
            <pc:sldMk cId="3842927767" sldId="280"/>
            <ac:spMk id="8" creationId="{3086484C-5162-66CD-CE1A-8FDD4F568DC5}"/>
          </ac:spMkLst>
        </pc:spChg>
        <pc:spChg chg="add mod">
          <ac:chgData name="Nam Ngo" userId="3d40cd20-e081-4beb-a834-ec0c44af3e90" providerId="ADAL" clId="{9BA14BC5-4C3D-4F2C-A4F8-6C718DA602EA}" dt="2023-10-24T02:30:35.844" v="5702"/>
          <ac:spMkLst>
            <pc:docMk/>
            <pc:sldMk cId="3842927767" sldId="280"/>
            <ac:spMk id="9" creationId="{E26FC2EF-E6B1-436B-4996-F4C86C014903}"/>
          </ac:spMkLst>
        </pc:spChg>
        <pc:picChg chg="del mod">
          <ac:chgData name="Nam Ngo" userId="3d40cd20-e081-4beb-a834-ec0c44af3e90" providerId="ADAL" clId="{9BA14BC5-4C3D-4F2C-A4F8-6C718DA602EA}" dt="2023-10-24T00:37:07.062" v="3110" actId="478"/>
          <ac:picMkLst>
            <pc:docMk/>
            <pc:sldMk cId="3842927767" sldId="280"/>
            <ac:picMk id="3074" creationId="{E7B264C2-356D-DF8C-D766-48DD88EAE086}"/>
          </ac:picMkLst>
        </pc:picChg>
        <pc:picChg chg="add mod">
          <ac:chgData name="Nam Ngo" userId="3d40cd20-e081-4beb-a834-ec0c44af3e90" providerId="ADAL" clId="{9BA14BC5-4C3D-4F2C-A4F8-6C718DA602EA}" dt="2023-10-24T02:28:45.203" v="5595" actId="1076"/>
          <ac:picMkLst>
            <pc:docMk/>
            <pc:sldMk cId="3842927767" sldId="280"/>
            <ac:picMk id="4098" creationId="{643421DF-915A-750B-683B-D80A6368DBB5}"/>
          </ac:picMkLst>
        </pc:picChg>
        <pc:picChg chg="add mod">
          <ac:chgData name="Nam Ngo" userId="3d40cd20-e081-4beb-a834-ec0c44af3e90" providerId="ADAL" clId="{9BA14BC5-4C3D-4F2C-A4F8-6C718DA602EA}" dt="2023-10-24T02:28:45.968" v="5596" actId="1076"/>
          <ac:picMkLst>
            <pc:docMk/>
            <pc:sldMk cId="3842927767" sldId="280"/>
            <ac:picMk id="4100" creationId="{C54BD6D6-C5B3-11FE-A693-7D1CE653CF71}"/>
          </ac:picMkLst>
        </pc:picChg>
      </pc:sldChg>
      <pc:sldChg chg="addSp delSp modSp add mod modNotesTx">
        <pc:chgData name="Nam Ngo" userId="3d40cd20-e081-4beb-a834-ec0c44af3e90" providerId="ADAL" clId="{9BA14BC5-4C3D-4F2C-A4F8-6C718DA602EA}" dt="2023-10-24T02:32:18.017" v="5805" actId="20577"/>
        <pc:sldMkLst>
          <pc:docMk/>
          <pc:sldMk cId="2550998135" sldId="281"/>
        </pc:sldMkLst>
        <pc:spChg chg="mod">
          <ac:chgData name="Nam Ngo" userId="3d40cd20-e081-4beb-a834-ec0c44af3e90" providerId="ADAL" clId="{9BA14BC5-4C3D-4F2C-A4F8-6C718DA602EA}" dt="2023-10-24T00:47:21.364" v="3673"/>
          <ac:spMkLst>
            <pc:docMk/>
            <pc:sldMk cId="2550998135" sldId="281"/>
            <ac:spMk id="2" creationId="{00000000-0000-0000-0000-000000000000}"/>
          </ac:spMkLst>
        </pc:spChg>
        <pc:spChg chg="mod">
          <ac:chgData name="Nam Ngo" userId="3d40cd20-e081-4beb-a834-ec0c44af3e90" providerId="ADAL" clId="{9BA14BC5-4C3D-4F2C-A4F8-6C718DA602EA}" dt="2023-10-24T02:29:33.378" v="5634" actId="14100"/>
          <ac:spMkLst>
            <pc:docMk/>
            <pc:sldMk cId="2550998135" sldId="281"/>
            <ac:spMk id="3" creationId="{DB47D3DE-A623-29E8-6FEA-3AFD646F546B}"/>
          </ac:spMkLst>
        </pc:spChg>
        <pc:spChg chg="mod">
          <ac:chgData name="Nam Ngo" userId="3d40cd20-e081-4beb-a834-ec0c44af3e90" providerId="ADAL" clId="{9BA14BC5-4C3D-4F2C-A4F8-6C718DA602EA}" dt="2023-10-24T00:47:51.409" v="3725" actId="20577"/>
          <ac:spMkLst>
            <pc:docMk/>
            <pc:sldMk cId="2550998135" sldId="281"/>
            <ac:spMk id="4" creationId="{00000000-0000-0000-0000-000000000000}"/>
          </ac:spMkLst>
        </pc:spChg>
        <pc:picChg chg="add mod">
          <ac:chgData name="Nam Ngo" userId="3d40cd20-e081-4beb-a834-ec0c44af3e90" providerId="ADAL" clId="{9BA14BC5-4C3D-4F2C-A4F8-6C718DA602EA}" dt="2023-10-24T02:29:30.485" v="5633" actId="1076"/>
          <ac:picMkLst>
            <pc:docMk/>
            <pc:sldMk cId="2550998135" sldId="281"/>
            <ac:picMk id="8" creationId="{73A9EF4A-6292-8EDB-6DC4-CFCB7B709596}"/>
          </ac:picMkLst>
        </pc:picChg>
        <pc:picChg chg="del">
          <ac:chgData name="Nam Ngo" userId="3d40cd20-e081-4beb-a834-ec0c44af3e90" providerId="ADAL" clId="{9BA14BC5-4C3D-4F2C-A4F8-6C718DA602EA}" dt="2023-10-24T00:47:34.367" v="3674" actId="478"/>
          <ac:picMkLst>
            <pc:docMk/>
            <pc:sldMk cId="2550998135" sldId="281"/>
            <ac:picMk id="4098" creationId="{643421DF-915A-750B-683B-D80A6368DBB5}"/>
          </ac:picMkLst>
        </pc:picChg>
        <pc:picChg chg="del">
          <ac:chgData name="Nam Ngo" userId="3d40cd20-e081-4beb-a834-ec0c44af3e90" providerId="ADAL" clId="{9BA14BC5-4C3D-4F2C-A4F8-6C718DA602EA}" dt="2023-10-24T00:47:35.647" v="3675" actId="478"/>
          <ac:picMkLst>
            <pc:docMk/>
            <pc:sldMk cId="2550998135" sldId="281"/>
            <ac:picMk id="4100" creationId="{C54BD6D6-C5B3-11FE-A693-7D1CE653CF71}"/>
          </ac:picMkLst>
        </pc:picChg>
      </pc:sldChg>
      <pc:sldChg chg="addSp delSp modSp new del">
        <pc:chgData name="Nam Ngo" userId="3d40cd20-e081-4beb-a834-ec0c44af3e90" providerId="ADAL" clId="{9BA14BC5-4C3D-4F2C-A4F8-6C718DA602EA}" dt="2023-10-24T02:42:54.137" v="6905" actId="47"/>
        <pc:sldMkLst>
          <pc:docMk/>
          <pc:sldMk cId="3748753132" sldId="282"/>
        </pc:sldMkLst>
        <pc:spChg chg="del">
          <ac:chgData name="Nam Ngo" userId="3d40cd20-e081-4beb-a834-ec0c44af3e90" providerId="ADAL" clId="{9BA14BC5-4C3D-4F2C-A4F8-6C718DA602EA}" dt="2023-10-24T01:01:09.362" v="4191"/>
          <ac:spMkLst>
            <pc:docMk/>
            <pc:sldMk cId="3748753132" sldId="282"/>
            <ac:spMk id="3" creationId="{095E6F02-DED9-1809-F3AE-0A6C4611BD92}"/>
          </ac:spMkLst>
        </pc:spChg>
        <pc:picChg chg="add mod">
          <ac:chgData name="Nam Ngo" userId="3d40cd20-e081-4beb-a834-ec0c44af3e90" providerId="ADAL" clId="{9BA14BC5-4C3D-4F2C-A4F8-6C718DA602EA}" dt="2023-10-24T02:33:49.406" v="5824" actId="1076"/>
          <ac:picMkLst>
            <pc:docMk/>
            <pc:sldMk cId="3748753132" sldId="282"/>
            <ac:picMk id="9218" creationId="{DE4353C3-E2FD-9D6C-EB59-E4AEC719BE3E}"/>
          </ac:picMkLst>
        </pc:picChg>
      </pc:sldChg>
      <pc:sldChg chg="add mod modShow">
        <pc:chgData name="Nam Ngo" userId="3d40cd20-e081-4beb-a834-ec0c44af3e90" providerId="ADAL" clId="{9BA14BC5-4C3D-4F2C-A4F8-6C718DA602EA}" dt="2023-10-24T00:58:12.897" v="3929" actId="729"/>
        <pc:sldMkLst>
          <pc:docMk/>
          <pc:sldMk cId="3201525784" sldId="283"/>
        </pc:sldMkLst>
      </pc:sldChg>
      <pc:sldChg chg="addSp delSp modSp new add del mod modNotesTx">
        <pc:chgData name="Nam Ngo" userId="3d40cd20-e081-4beb-a834-ec0c44af3e90" providerId="ADAL" clId="{9BA14BC5-4C3D-4F2C-A4F8-6C718DA602EA}" dt="2023-10-25T03:33:41.939" v="7294" actId="2696"/>
        <pc:sldMkLst>
          <pc:docMk/>
          <pc:sldMk cId="3819837433" sldId="284"/>
        </pc:sldMkLst>
        <pc:spChg chg="del mod">
          <ac:chgData name="Nam Ngo" userId="3d40cd20-e081-4beb-a834-ec0c44af3e90" providerId="ADAL" clId="{9BA14BC5-4C3D-4F2C-A4F8-6C718DA602EA}" dt="2023-10-25T03:24:54.421" v="7219" actId="478"/>
          <ac:spMkLst>
            <pc:docMk/>
            <pc:sldMk cId="3819837433" sldId="284"/>
            <ac:spMk id="2" creationId="{8187A442-9DDA-9230-47AE-D7B56D9E6CF3}"/>
          </ac:spMkLst>
        </pc:spChg>
        <pc:spChg chg="mod">
          <ac:chgData name="Nam Ngo" userId="3d40cd20-e081-4beb-a834-ec0c44af3e90" providerId="ADAL" clId="{9BA14BC5-4C3D-4F2C-A4F8-6C718DA602EA}" dt="2023-10-25T03:24:31.045" v="7205" actId="21"/>
          <ac:spMkLst>
            <pc:docMk/>
            <pc:sldMk cId="3819837433" sldId="284"/>
            <ac:spMk id="3" creationId="{FB9A9365-7CBB-3E3A-3E7B-97711B6A0596}"/>
          </ac:spMkLst>
        </pc:spChg>
        <pc:graphicFrameChg chg="add mod">
          <ac:chgData name="Nam Ngo" userId="3d40cd20-e081-4beb-a834-ec0c44af3e90" providerId="ADAL" clId="{9BA14BC5-4C3D-4F2C-A4F8-6C718DA602EA}" dt="2023-10-25T03:25:37.847" v="7228" actId="403"/>
          <ac:graphicFrameMkLst>
            <pc:docMk/>
            <pc:sldMk cId="3819837433" sldId="284"/>
            <ac:graphicFrameMk id="5" creationId="{060D1DF0-3435-242E-FDE3-9A9BD487F10A}"/>
          </ac:graphicFrameMkLst>
        </pc:graphicFrameChg>
        <pc:picChg chg="add del mod">
          <ac:chgData name="Nam Ngo" userId="3d40cd20-e081-4beb-a834-ec0c44af3e90" providerId="ADAL" clId="{9BA14BC5-4C3D-4F2C-A4F8-6C718DA602EA}" dt="2023-10-25T03:24:50.416" v="7217" actId="478"/>
          <ac:picMkLst>
            <pc:docMk/>
            <pc:sldMk cId="3819837433" sldId="284"/>
            <ac:picMk id="4" creationId="{A3F8E91C-4DEF-2FF3-6922-CD31E119B5BF}"/>
          </ac:picMkLst>
        </pc:picChg>
        <pc:picChg chg="add del mod">
          <ac:chgData name="Nam Ngo" userId="3d40cd20-e081-4beb-a834-ec0c44af3e90" providerId="ADAL" clId="{9BA14BC5-4C3D-4F2C-A4F8-6C718DA602EA}" dt="2023-10-24T01:01:06.590" v="4190"/>
          <ac:picMkLst>
            <pc:docMk/>
            <pc:sldMk cId="3819837433" sldId="284"/>
            <ac:picMk id="5122" creationId="{47609287-5D41-5810-8A88-72FC745F4DB9}"/>
          </ac:picMkLst>
        </pc:picChg>
      </pc:sldChg>
      <pc:sldChg chg="addSp delSp modSp new del mod ord modNotesTx">
        <pc:chgData name="Nam Ngo" userId="3d40cd20-e081-4beb-a834-ec0c44af3e90" providerId="ADAL" clId="{9BA14BC5-4C3D-4F2C-A4F8-6C718DA602EA}" dt="2023-10-25T03:24:45.480" v="7214" actId="47"/>
        <pc:sldMkLst>
          <pc:docMk/>
          <pc:sldMk cId="2371145528" sldId="285"/>
        </pc:sldMkLst>
        <pc:spChg chg="del mod">
          <ac:chgData name="Nam Ngo" userId="3d40cd20-e081-4beb-a834-ec0c44af3e90" providerId="ADAL" clId="{9BA14BC5-4C3D-4F2C-A4F8-6C718DA602EA}" dt="2023-10-24T02:40:58.601" v="6682" actId="478"/>
          <ac:spMkLst>
            <pc:docMk/>
            <pc:sldMk cId="2371145528" sldId="285"/>
            <ac:spMk id="2" creationId="{FDFEF612-2B09-53FC-31BA-9EA2E5628696}"/>
          </ac:spMkLst>
        </pc:spChg>
        <pc:spChg chg="mod">
          <ac:chgData name="Nam Ngo" userId="3d40cd20-e081-4beb-a834-ec0c44af3e90" providerId="ADAL" clId="{9BA14BC5-4C3D-4F2C-A4F8-6C718DA602EA}" dt="2023-10-25T03:24:22.063" v="7202" actId="21"/>
          <ac:spMkLst>
            <pc:docMk/>
            <pc:sldMk cId="2371145528" sldId="285"/>
            <ac:spMk id="3" creationId="{9135B79C-EB5A-4066-4176-284CB0596294}"/>
          </ac:spMkLst>
        </pc:spChg>
        <pc:picChg chg="add del mod">
          <ac:chgData name="Nam Ngo" userId="3d40cd20-e081-4beb-a834-ec0c44af3e90" providerId="ADAL" clId="{9BA14BC5-4C3D-4F2C-A4F8-6C718DA602EA}" dt="2023-10-25T03:19:07.436" v="7163" actId="478"/>
          <ac:picMkLst>
            <pc:docMk/>
            <pc:sldMk cId="2371145528" sldId="285"/>
            <ac:picMk id="5" creationId="{3DAF5EB9-8202-AB72-5CA0-A5F4A3E51035}"/>
          </ac:picMkLst>
        </pc:picChg>
      </pc:sldChg>
      <pc:sldChg chg="addSp delSp modSp add del mod">
        <pc:chgData name="Nam Ngo" userId="3d40cd20-e081-4beb-a834-ec0c44af3e90" providerId="ADAL" clId="{9BA14BC5-4C3D-4F2C-A4F8-6C718DA602EA}" dt="2023-10-24T01:03:58.333" v="4220" actId="47"/>
        <pc:sldMkLst>
          <pc:docMk/>
          <pc:sldMk cId="819278357" sldId="286"/>
        </pc:sldMkLst>
        <pc:spChg chg="mod">
          <ac:chgData name="Nam Ngo" userId="3d40cd20-e081-4beb-a834-ec0c44af3e90" providerId="ADAL" clId="{9BA14BC5-4C3D-4F2C-A4F8-6C718DA602EA}" dt="2023-10-24T01:03:51.225" v="4215"/>
          <ac:spMkLst>
            <pc:docMk/>
            <pc:sldMk cId="819278357" sldId="286"/>
            <ac:spMk id="2" creationId="{FDFEF612-2B09-53FC-31BA-9EA2E5628696}"/>
          </ac:spMkLst>
        </pc:spChg>
        <pc:spChg chg="mod">
          <ac:chgData name="Nam Ngo" userId="3d40cd20-e081-4beb-a834-ec0c44af3e90" providerId="ADAL" clId="{9BA14BC5-4C3D-4F2C-A4F8-6C718DA602EA}" dt="2023-10-24T01:03:56.086" v="4219" actId="6549"/>
          <ac:spMkLst>
            <pc:docMk/>
            <pc:sldMk cId="819278357" sldId="286"/>
            <ac:spMk id="3" creationId="{9135B79C-EB5A-4066-4176-284CB0596294}"/>
          </ac:spMkLst>
        </pc:spChg>
        <pc:picChg chg="add del">
          <ac:chgData name="Nam Ngo" userId="3d40cd20-e081-4beb-a834-ec0c44af3e90" providerId="ADAL" clId="{9BA14BC5-4C3D-4F2C-A4F8-6C718DA602EA}" dt="2023-10-24T01:03:55.449" v="4218" actId="478"/>
          <ac:picMkLst>
            <pc:docMk/>
            <pc:sldMk cId="819278357" sldId="286"/>
            <ac:picMk id="5" creationId="{3DAF5EB9-8202-AB72-5CA0-A5F4A3E51035}"/>
          </ac:picMkLst>
        </pc:picChg>
      </pc:sldChg>
      <pc:sldChg chg="addSp delSp modSp add del mod">
        <pc:chgData name="Nam Ngo" userId="3d40cd20-e081-4beb-a834-ec0c44af3e90" providerId="ADAL" clId="{9BA14BC5-4C3D-4F2C-A4F8-6C718DA602EA}" dt="2023-10-25T03:19:26.904" v="7170" actId="47"/>
        <pc:sldMkLst>
          <pc:docMk/>
          <pc:sldMk cId="1972724192" sldId="286"/>
        </pc:sldMkLst>
        <pc:spChg chg="mod">
          <ac:chgData name="Nam Ngo" userId="3d40cd20-e081-4beb-a834-ec0c44af3e90" providerId="ADAL" clId="{9BA14BC5-4C3D-4F2C-A4F8-6C718DA602EA}" dt="2023-10-24T01:37:51.412" v="4311" actId="313"/>
          <ac:spMkLst>
            <pc:docMk/>
            <pc:sldMk cId="1972724192" sldId="286"/>
            <ac:spMk id="2" creationId="{FDFEF612-2B09-53FC-31BA-9EA2E5628696}"/>
          </ac:spMkLst>
        </pc:spChg>
        <pc:spChg chg="mod">
          <ac:chgData name="Nam Ngo" userId="3d40cd20-e081-4beb-a834-ec0c44af3e90" providerId="ADAL" clId="{9BA14BC5-4C3D-4F2C-A4F8-6C718DA602EA}" dt="2023-10-24T01:04:18.708" v="4229" actId="6549"/>
          <ac:spMkLst>
            <pc:docMk/>
            <pc:sldMk cId="1972724192" sldId="286"/>
            <ac:spMk id="3" creationId="{9135B79C-EB5A-4066-4176-284CB0596294}"/>
          </ac:spMkLst>
        </pc:spChg>
        <pc:spChg chg="add mod">
          <ac:chgData name="Nam Ngo" userId="3d40cd20-e081-4beb-a834-ec0c44af3e90" providerId="ADAL" clId="{9BA14BC5-4C3D-4F2C-A4F8-6C718DA602EA}" dt="2023-10-24T02:54:20.605" v="6911" actId="14100"/>
          <ac:spMkLst>
            <pc:docMk/>
            <pc:sldMk cId="1972724192" sldId="286"/>
            <ac:spMk id="6" creationId="{C0D1D385-B74B-ABF9-A128-63F6DFBE0C24}"/>
          </ac:spMkLst>
        </pc:spChg>
        <pc:picChg chg="del">
          <ac:chgData name="Nam Ngo" userId="3d40cd20-e081-4beb-a834-ec0c44af3e90" providerId="ADAL" clId="{9BA14BC5-4C3D-4F2C-A4F8-6C718DA602EA}" dt="2023-10-24T01:04:20.153" v="4230" actId="478"/>
          <ac:picMkLst>
            <pc:docMk/>
            <pc:sldMk cId="1972724192" sldId="286"/>
            <ac:picMk id="5" creationId="{3DAF5EB9-8202-AB72-5CA0-A5F4A3E51035}"/>
          </ac:picMkLst>
        </pc:picChg>
      </pc:sldChg>
      <pc:sldChg chg="new del">
        <pc:chgData name="Nam Ngo" userId="3d40cd20-e081-4beb-a834-ec0c44af3e90" providerId="ADAL" clId="{9BA14BC5-4C3D-4F2C-A4F8-6C718DA602EA}" dt="2023-10-24T01:05:44.455" v="4290" actId="47"/>
        <pc:sldMkLst>
          <pc:docMk/>
          <pc:sldMk cId="258596107" sldId="287"/>
        </pc:sldMkLst>
      </pc:sldChg>
      <pc:sldChg chg="addSp delSp modSp add mod ord modShow modNotesTx">
        <pc:chgData name="Nam Ngo" userId="3d40cd20-e081-4beb-a834-ec0c44af3e90" providerId="ADAL" clId="{9BA14BC5-4C3D-4F2C-A4F8-6C718DA602EA}" dt="2023-10-25T21:09:12.842" v="7484" actId="404"/>
        <pc:sldMkLst>
          <pc:docMk/>
          <pc:sldMk cId="2035034620" sldId="288"/>
        </pc:sldMkLst>
        <pc:spChg chg="mod">
          <ac:chgData name="Nam Ngo" userId="3d40cd20-e081-4beb-a834-ec0c44af3e90" providerId="ADAL" clId="{9BA14BC5-4C3D-4F2C-A4F8-6C718DA602EA}" dt="2023-10-25T03:18:25.541" v="7154" actId="20577"/>
          <ac:spMkLst>
            <pc:docMk/>
            <pc:sldMk cId="2035034620" sldId="288"/>
            <ac:spMk id="2" creationId="{577187C7-71A8-F6B0-7387-EEC35B2ABB10}"/>
          </ac:spMkLst>
        </pc:spChg>
        <pc:spChg chg="del mod">
          <ac:chgData name="Nam Ngo" userId="3d40cd20-e081-4beb-a834-ec0c44af3e90" providerId="ADAL" clId="{9BA14BC5-4C3D-4F2C-A4F8-6C718DA602EA}" dt="2023-10-25T03:17:47.964" v="7121"/>
          <ac:spMkLst>
            <pc:docMk/>
            <pc:sldMk cId="2035034620" sldId="288"/>
            <ac:spMk id="3" creationId="{500B6D69-D0E2-5B0B-D938-47057B6996BA}"/>
          </ac:spMkLst>
        </pc:spChg>
        <pc:spChg chg="add mod">
          <ac:chgData name="Nam Ngo" userId="3d40cd20-e081-4beb-a834-ec0c44af3e90" providerId="ADAL" clId="{9BA14BC5-4C3D-4F2C-A4F8-6C718DA602EA}" dt="2023-10-25T03:29:11.216" v="7256" actId="5793"/>
          <ac:spMkLst>
            <pc:docMk/>
            <pc:sldMk cId="2035034620" sldId="288"/>
            <ac:spMk id="8" creationId="{36725968-D0F7-1E13-0908-6BDC45F0D47E}"/>
          </ac:spMkLst>
        </pc:spChg>
        <pc:picChg chg="add mod">
          <ac:chgData name="Nam Ngo" userId="3d40cd20-e081-4beb-a834-ec0c44af3e90" providerId="ADAL" clId="{9BA14BC5-4C3D-4F2C-A4F8-6C718DA602EA}" dt="2023-10-25T03:28:33.892" v="7246" actId="14100"/>
          <ac:picMkLst>
            <pc:docMk/>
            <pc:sldMk cId="2035034620" sldId="288"/>
            <ac:picMk id="4" creationId="{2FDECAE3-3050-E94F-8713-E032C14D26D0}"/>
          </ac:picMkLst>
        </pc:picChg>
        <pc:picChg chg="add del mod">
          <ac:chgData name="Nam Ngo" userId="3d40cd20-e081-4beb-a834-ec0c44af3e90" providerId="ADAL" clId="{9BA14BC5-4C3D-4F2C-A4F8-6C718DA602EA}" dt="2023-10-25T03:28:30.841" v="7245" actId="478"/>
          <ac:picMkLst>
            <pc:docMk/>
            <pc:sldMk cId="2035034620" sldId="288"/>
            <ac:picMk id="6" creationId="{7C336997-EEA4-CCEC-F299-BD05B840AC60}"/>
          </ac:picMkLst>
        </pc:picChg>
        <pc:picChg chg="add del mod">
          <ac:chgData name="Nam Ngo" userId="3d40cd20-e081-4beb-a834-ec0c44af3e90" providerId="ADAL" clId="{9BA14BC5-4C3D-4F2C-A4F8-6C718DA602EA}" dt="2023-10-25T03:28:17.254" v="7239"/>
          <ac:picMkLst>
            <pc:docMk/>
            <pc:sldMk cId="2035034620" sldId="288"/>
            <ac:picMk id="7" creationId="{06797955-E162-709F-F90E-D4BEAB4FFDC2}"/>
          </ac:picMkLst>
        </pc:picChg>
        <pc:picChg chg="add del mod">
          <ac:chgData name="Nam Ngo" userId="3d40cd20-e081-4beb-a834-ec0c44af3e90" providerId="ADAL" clId="{9BA14BC5-4C3D-4F2C-A4F8-6C718DA602EA}" dt="2023-10-25T03:23:36.867" v="7195" actId="478"/>
          <ac:picMkLst>
            <pc:docMk/>
            <pc:sldMk cId="2035034620" sldId="288"/>
            <ac:picMk id="1026" creationId="{330EC44D-2740-FD48-D2E9-45CB04F09847}"/>
          </ac:picMkLst>
        </pc:picChg>
      </pc:sldChg>
      <pc:sldChg chg="addSp delSp modSp add mod modNotesTx">
        <pc:chgData name="Nam Ngo" userId="3d40cd20-e081-4beb-a834-ec0c44af3e90" providerId="ADAL" clId="{9BA14BC5-4C3D-4F2C-A4F8-6C718DA602EA}" dt="2023-10-25T03:34:35.882" v="7321" actId="1076"/>
        <pc:sldMkLst>
          <pc:docMk/>
          <pc:sldMk cId="652203997" sldId="289"/>
        </pc:sldMkLst>
        <pc:spChg chg="mod">
          <ac:chgData name="Nam Ngo" userId="3d40cd20-e081-4beb-a834-ec0c44af3e90" providerId="ADAL" clId="{9BA14BC5-4C3D-4F2C-A4F8-6C718DA602EA}" dt="2023-10-25T03:33:53.266" v="7318" actId="20577"/>
          <ac:spMkLst>
            <pc:docMk/>
            <pc:sldMk cId="652203997" sldId="289"/>
            <ac:spMk id="2" creationId="{FDFEF612-2B09-53FC-31BA-9EA2E5628696}"/>
          </ac:spMkLst>
        </pc:spChg>
        <pc:spChg chg="del mod">
          <ac:chgData name="Nam Ngo" userId="3d40cd20-e081-4beb-a834-ec0c44af3e90" providerId="ADAL" clId="{9BA14BC5-4C3D-4F2C-A4F8-6C718DA602EA}" dt="2023-10-25T03:25:51.258" v="7231"/>
          <ac:spMkLst>
            <pc:docMk/>
            <pc:sldMk cId="652203997" sldId="289"/>
            <ac:spMk id="6" creationId="{C0D1D385-B74B-ABF9-A128-63F6DFBE0C24}"/>
          </ac:spMkLst>
        </pc:spChg>
        <pc:picChg chg="add mod">
          <ac:chgData name="Nam Ngo" userId="3d40cd20-e081-4beb-a834-ec0c44af3e90" providerId="ADAL" clId="{9BA14BC5-4C3D-4F2C-A4F8-6C718DA602EA}" dt="2023-10-25T03:34:35.882" v="7321" actId="1076"/>
          <ac:picMkLst>
            <pc:docMk/>
            <pc:sldMk cId="652203997" sldId="289"/>
            <ac:picMk id="2050" creationId="{DE2D3AD6-4E63-4D87-5EAF-AA39201394B8}"/>
          </ac:picMkLst>
        </pc:picChg>
      </pc:sldChg>
      <pc:sldChg chg="new del">
        <pc:chgData name="Nam Ngo" userId="3d40cd20-e081-4beb-a834-ec0c44af3e90" providerId="ADAL" clId="{9BA14BC5-4C3D-4F2C-A4F8-6C718DA602EA}" dt="2023-10-24T02:49:31.389" v="6908" actId="47"/>
        <pc:sldMkLst>
          <pc:docMk/>
          <pc:sldMk cId="211258042" sldId="290"/>
        </pc:sldMkLst>
      </pc:sldChg>
      <pc:sldChg chg="addSp delSp modSp add mod ord modNotesTx">
        <pc:chgData name="Nam Ngo" userId="3d40cd20-e081-4beb-a834-ec0c44af3e90" providerId="ADAL" clId="{9BA14BC5-4C3D-4F2C-A4F8-6C718DA602EA}" dt="2023-10-25T03:36:19.013" v="7353" actId="404"/>
        <pc:sldMkLst>
          <pc:docMk/>
          <pc:sldMk cId="4128387319" sldId="290"/>
        </pc:sldMkLst>
        <pc:spChg chg="add del mod">
          <ac:chgData name="Nam Ngo" userId="3d40cd20-e081-4beb-a834-ec0c44af3e90" providerId="ADAL" clId="{9BA14BC5-4C3D-4F2C-A4F8-6C718DA602EA}" dt="2023-10-25T03:28:26.648" v="7243" actId="478"/>
          <ac:spMkLst>
            <pc:docMk/>
            <pc:sldMk cId="4128387319" sldId="290"/>
            <ac:spMk id="5" creationId="{058FC496-32F1-57F0-E061-8C3017A00BCF}"/>
          </ac:spMkLst>
        </pc:spChg>
        <pc:spChg chg="add mod">
          <ac:chgData name="Nam Ngo" userId="3d40cd20-e081-4beb-a834-ec0c44af3e90" providerId="ADAL" clId="{9BA14BC5-4C3D-4F2C-A4F8-6C718DA602EA}" dt="2023-10-25T03:35:47.658" v="7348" actId="1076"/>
          <ac:spMkLst>
            <pc:docMk/>
            <pc:sldMk cId="4128387319" sldId="290"/>
            <ac:spMk id="9" creationId="{4965E2F3-AD76-12E7-0F24-287DE12431F3}"/>
          </ac:spMkLst>
        </pc:spChg>
        <pc:graphicFrameChg chg="add mod">
          <ac:chgData name="Nam Ngo" userId="3d40cd20-e081-4beb-a834-ec0c44af3e90" providerId="ADAL" clId="{9BA14BC5-4C3D-4F2C-A4F8-6C718DA602EA}" dt="2023-10-25T03:36:19.013" v="7353" actId="404"/>
          <ac:graphicFrameMkLst>
            <pc:docMk/>
            <pc:sldMk cId="4128387319" sldId="290"/>
            <ac:graphicFrameMk id="7" creationId="{66BBD558-B93B-2F36-B354-FD2809E28129}"/>
          </ac:graphicFrameMkLst>
        </pc:graphicFrameChg>
        <pc:picChg chg="del">
          <ac:chgData name="Nam Ngo" userId="3d40cd20-e081-4beb-a834-ec0c44af3e90" providerId="ADAL" clId="{9BA14BC5-4C3D-4F2C-A4F8-6C718DA602EA}" dt="2023-10-25T03:28:20.998" v="7241" actId="478"/>
          <ac:picMkLst>
            <pc:docMk/>
            <pc:sldMk cId="4128387319" sldId="290"/>
            <ac:picMk id="4" creationId="{2FDECAE3-3050-E94F-8713-E032C14D26D0}"/>
          </ac:picMkLst>
        </pc:picChg>
        <pc:picChg chg="mod">
          <ac:chgData name="Nam Ngo" userId="3d40cd20-e081-4beb-a834-ec0c44af3e90" providerId="ADAL" clId="{9BA14BC5-4C3D-4F2C-A4F8-6C718DA602EA}" dt="2023-10-25T03:32:09.874" v="7285" actId="14100"/>
          <ac:picMkLst>
            <pc:docMk/>
            <pc:sldMk cId="4128387319" sldId="290"/>
            <ac:picMk id="6" creationId="{7C336997-EEA4-CCEC-F299-BD05B840AC60}"/>
          </ac:picMkLst>
        </pc:picChg>
      </pc:sldChg>
      <pc:sldChg chg="add del">
        <pc:chgData name="Nam Ngo" userId="3d40cd20-e081-4beb-a834-ec0c44af3e90" providerId="ADAL" clId="{9BA14BC5-4C3D-4F2C-A4F8-6C718DA602EA}" dt="2023-10-25T03:28:40.145" v="7248"/>
        <pc:sldMkLst>
          <pc:docMk/>
          <pc:sldMk cId="510747898" sldId="291"/>
        </pc:sldMkLst>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https://mhud-my.sharepoint.com/personal/nam_ngo_hud_govt_nz/Documents/Documents/rent/rentDrivers/mortgage%20vs%20rents.xlsx" TargetMode="Externa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chartUserShapes" Target="../drawings/drawing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0" i="0" u="none" strike="noStrike" kern="1200" spc="0" baseline="0">
                <a:solidFill>
                  <a:schemeClr val="tx1">
                    <a:lumMod val="65000"/>
                    <a:lumOff val="35000"/>
                  </a:schemeClr>
                </a:solidFill>
                <a:latin typeface="+mn-lt"/>
                <a:ea typeface="+mn-ea"/>
                <a:cs typeface="+mn-cs"/>
              </a:defRPr>
            </a:pPr>
            <a:r>
              <a:rPr lang="en-US" sz="1600" dirty="0"/>
              <a:t>Annual change (%)</a:t>
            </a:r>
          </a:p>
        </c:rich>
      </c:tx>
      <c:overlay val="0"/>
      <c:spPr>
        <a:noFill/>
        <a:ln>
          <a:noFill/>
        </a:ln>
        <a:effectLst/>
      </c:spPr>
      <c:txPr>
        <a:bodyPr rot="0" spcFirstLastPara="1" vertOverflow="ellipsis" vert="horz" wrap="square" anchor="ctr" anchorCtr="1"/>
        <a:lstStyle/>
        <a:p>
          <a:pPr>
            <a:defRPr sz="16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Sheet1!$H$1:$H$13</c:f>
              <c:strCache>
                <c:ptCount val="13"/>
                <c:pt idx="0">
                  <c:v>Two-year mortgage rate (left axis)</c:v>
                </c:pt>
              </c:strCache>
            </c:strRef>
          </c:tx>
          <c:spPr>
            <a:solidFill>
              <a:schemeClr val="accent1"/>
            </a:solidFill>
            <a:ln>
              <a:noFill/>
            </a:ln>
            <a:effectLst/>
          </c:spPr>
          <c:invertIfNegative val="0"/>
          <c:cat>
            <c:numRef>
              <c:f>Sheet1!$G$14:$G$204</c:f>
              <c:numCache>
                <c:formatCode>mmm\ yyyy</c:formatCode>
                <c:ptCount val="191"/>
                <c:pt idx="0">
                  <c:v>39416</c:v>
                </c:pt>
                <c:pt idx="1">
                  <c:v>39447</c:v>
                </c:pt>
                <c:pt idx="2">
                  <c:v>39478</c:v>
                </c:pt>
                <c:pt idx="3">
                  <c:v>39507</c:v>
                </c:pt>
                <c:pt idx="4">
                  <c:v>39538</c:v>
                </c:pt>
                <c:pt idx="5">
                  <c:v>39568</c:v>
                </c:pt>
                <c:pt idx="6">
                  <c:v>39599</c:v>
                </c:pt>
                <c:pt idx="7">
                  <c:v>39629</c:v>
                </c:pt>
                <c:pt idx="8">
                  <c:v>39660</c:v>
                </c:pt>
                <c:pt idx="9">
                  <c:v>39691</c:v>
                </c:pt>
                <c:pt idx="10">
                  <c:v>39721</c:v>
                </c:pt>
                <c:pt idx="11">
                  <c:v>39752</c:v>
                </c:pt>
                <c:pt idx="12">
                  <c:v>39782</c:v>
                </c:pt>
                <c:pt idx="13">
                  <c:v>39813</c:v>
                </c:pt>
                <c:pt idx="14">
                  <c:v>39844</c:v>
                </c:pt>
                <c:pt idx="15">
                  <c:v>39872</c:v>
                </c:pt>
                <c:pt idx="16">
                  <c:v>39903</c:v>
                </c:pt>
                <c:pt idx="17">
                  <c:v>39933</c:v>
                </c:pt>
                <c:pt idx="18">
                  <c:v>39964</c:v>
                </c:pt>
                <c:pt idx="19">
                  <c:v>39994</c:v>
                </c:pt>
                <c:pt idx="20">
                  <c:v>40025</c:v>
                </c:pt>
                <c:pt idx="21">
                  <c:v>40056</c:v>
                </c:pt>
                <c:pt idx="22">
                  <c:v>40086</c:v>
                </c:pt>
                <c:pt idx="23">
                  <c:v>40117</c:v>
                </c:pt>
                <c:pt idx="24">
                  <c:v>40147</c:v>
                </c:pt>
                <c:pt idx="25">
                  <c:v>40178</c:v>
                </c:pt>
                <c:pt idx="26">
                  <c:v>40209</c:v>
                </c:pt>
                <c:pt idx="27">
                  <c:v>40237</c:v>
                </c:pt>
                <c:pt idx="28">
                  <c:v>40268</c:v>
                </c:pt>
                <c:pt idx="29">
                  <c:v>40298</c:v>
                </c:pt>
                <c:pt idx="30">
                  <c:v>40329</c:v>
                </c:pt>
                <c:pt idx="31">
                  <c:v>40359</c:v>
                </c:pt>
                <c:pt idx="32">
                  <c:v>40390</c:v>
                </c:pt>
                <c:pt idx="33">
                  <c:v>40421</c:v>
                </c:pt>
                <c:pt idx="34">
                  <c:v>40451</c:v>
                </c:pt>
                <c:pt idx="35">
                  <c:v>40482</c:v>
                </c:pt>
                <c:pt idx="36">
                  <c:v>40512</c:v>
                </c:pt>
                <c:pt idx="37">
                  <c:v>40543</c:v>
                </c:pt>
                <c:pt idx="38">
                  <c:v>40574</c:v>
                </c:pt>
                <c:pt idx="39">
                  <c:v>40602</c:v>
                </c:pt>
                <c:pt idx="40">
                  <c:v>40633</c:v>
                </c:pt>
                <c:pt idx="41">
                  <c:v>40663</c:v>
                </c:pt>
                <c:pt idx="42">
                  <c:v>40694</c:v>
                </c:pt>
                <c:pt idx="43">
                  <c:v>40724</c:v>
                </c:pt>
                <c:pt idx="44">
                  <c:v>40755</c:v>
                </c:pt>
                <c:pt idx="45">
                  <c:v>40786</c:v>
                </c:pt>
                <c:pt idx="46">
                  <c:v>40816</c:v>
                </c:pt>
                <c:pt idx="47">
                  <c:v>40847</c:v>
                </c:pt>
                <c:pt idx="48">
                  <c:v>40877</c:v>
                </c:pt>
                <c:pt idx="49">
                  <c:v>40908</c:v>
                </c:pt>
                <c:pt idx="50">
                  <c:v>40939</c:v>
                </c:pt>
                <c:pt idx="51">
                  <c:v>40968</c:v>
                </c:pt>
                <c:pt idx="52">
                  <c:v>40999</c:v>
                </c:pt>
                <c:pt idx="53">
                  <c:v>41029</c:v>
                </c:pt>
                <c:pt idx="54">
                  <c:v>41060</c:v>
                </c:pt>
                <c:pt idx="55">
                  <c:v>41090</c:v>
                </c:pt>
                <c:pt idx="56">
                  <c:v>41121</c:v>
                </c:pt>
                <c:pt idx="57">
                  <c:v>41152</c:v>
                </c:pt>
                <c:pt idx="58">
                  <c:v>41182</c:v>
                </c:pt>
                <c:pt idx="59">
                  <c:v>41213</c:v>
                </c:pt>
                <c:pt idx="60">
                  <c:v>41243</c:v>
                </c:pt>
                <c:pt idx="61">
                  <c:v>41274</c:v>
                </c:pt>
                <c:pt idx="62">
                  <c:v>41305</c:v>
                </c:pt>
                <c:pt idx="63">
                  <c:v>41333</c:v>
                </c:pt>
                <c:pt idx="64">
                  <c:v>41364</c:v>
                </c:pt>
                <c:pt idx="65">
                  <c:v>41394</c:v>
                </c:pt>
                <c:pt idx="66">
                  <c:v>41425</c:v>
                </c:pt>
                <c:pt idx="67">
                  <c:v>41455</c:v>
                </c:pt>
                <c:pt idx="68">
                  <c:v>41486</c:v>
                </c:pt>
                <c:pt idx="69">
                  <c:v>41517</c:v>
                </c:pt>
                <c:pt idx="70">
                  <c:v>41547</c:v>
                </c:pt>
                <c:pt idx="71">
                  <c:v>41578</c:v>
                </c:pt>
                <c:pt idx="72">
                  <c:v>41608</c:v>
                </c:pt>
                <c:pt idx="73">
                  <c:v>41639</c:v>
                </c:pt>
                <c:pt idx="74">
                  <c:v>41670</c:v>
                </c:pt>
                <c:pt idx="75">
                  <c:v>41698</c:v>
                </c:pt>
                <c:pt idx="76">
                  <c:v>41729</c:v>
                </c:pt>
                <c:pt idx="77">
                  <c:v>41759</c:v>
                </c:pt>
                <c:pt idx="78">
                  <c:v>41790</c:v>
                </c:pt>
                <c:pt idx="79">
                  <c:v>41820</c:v>
                </c:pt>
                <c:pt idx="80">
                  <c:v>41851</c:v>
                </c:pt>
                <c:pt idx="81">
                  <c:v>41882</c:v>
                </c:pt>
                <c:pt idx="82">
                  <c:v>41912</c:v>
                </c:pt>
                <c:pt idx="83">
                  <c:v>41943</c:v>
                </c:pt>
                <c:pt idx="84">
                  <c:v>41973</c:v>
                </c:pt>
                <c:pt idx="85">
                  <c:v>42004</c:v>
                </c:pt>
                <c:pt idx="86">
                  <c:v>42035</c:v>
                </c:pt>
                <c:pt idx="87">
                  <c:v>42063</c:v>
                </c:pt>
                <c:pt idx="88">
                  <c:v>42094</c:v>
                </c:pt>
                <c:pt idx="89">
                  <c:v>42124</c:v>
                </c:pt>
                <c:pt idx="90">
                  <c:v>42155</c:v>
                </c:pt>
                <c:pt idx="91">
                  <c:v>42185</c:v>
                </c:pt>
                <c:pt idx="92">
                  <c:v>42216</c:v>
                </c:pt>
                <c:pt idx="93">
                  <c:v>42247</c:v>
                </c:pt>
                <c:pt idx="94">
                  <c:v>42277</c:v>
                </c:pt>
                <c:pt idx="95">
                  <c:v>42308</c:v>
                </c:pt>
                <c:pt idx="96">
                  <c:v>42338</c:v>
                </c:pt>
                <c:pt idx="97">
                  <c:v>42369</c:v>
                </c:pt>
                <c:pt idx="98">
                  <c:v>42400</c:v>
                </c:pt>
                <c:pt idx="99">
                  <c:v>42429</c:v>
                </c:pt>
                <c:pt idx="100">
                  <c:v>42460</c:v>
                </c:pt>
                <c:pt idx="101">
                  <c:v>42490</c:v>
                </c:pt>
                <c:pt idx="102">
                  <c:v>42521</c:v>
                </c:pt>
                <c:pt idx="103">
                  <c:v>42551</c:v>
                </c:pt>
                <c:pt idx="104">
                  <c:v>42582</c:v>
                </c:pt>
                <c:pt idx="105">
                  <c:v>42613</c:v>
                </c:pt>
                <c:pt idx="106">
                  <c:v>42643</c:v>
                </c:pt>
                <c:pt idx="107">
                  <c:v>42674</c:v>
                </c:pt>
                <c:pt idx="108">
                  <c:v>42704</c:v>
                </c:pt>
                <c:pt idx="109">
                  <c:v>42735</c:v>
                </c:pt>
                <c:pt idx="110">
                  <c:v>42766</c:v>
                </c:pt>
                <c:pt idx="111">
                  <c:v>42794</c:v>
                </c:pt>
                <c:pt idx="112">
                  <c:v>42825</c:v>
                </c:pt>
                <c:pt idx="113">
                  <c:v>42855</c:v>
                </c:pt>
                <c:pt idx="114">
                  <c:v>42886</c:v>
                </c:pt>
                <c:pt idx="115">
                  <c:v>42916</c:v>
                </c:pt>
                <c:pt idx="116">
                  <c:v>42947</c:v>
                </c:pt>
                <c:pt idx="117">
                  <c:v>42978</c:v>
                </c:pt>
                <c:pt idx="118">
                  <c:v>43008</c:v>
                </c:pt>
                <c:pt idx="119">
                  <c:v>43039</c:v>
                </c:pt>
                <c:pt idx="120">
                  <c:v>43069</c:v>
                </c:pt>
                <c:pt idx="121">
                  <c:v>43100</c:v>
                </c:pt>
                <c:pt idx="122">
                  <c:v>43131</c:v>
                </c:pt>
                <c:pt idx="123">
                  <c:v>43159</c:v>
                </c:pt>
                <c:pt idx="124">
                  <c:v>43190</c:v>
                </c:pt>
                <c:pt idx="125">
                  <c:v>43220</c:v>
                </c:pt>
                <c:pt idx="126">
                  <c:v>43251</c:v>
                </c:pt>
                <c:pt idx="127">
                  <c:v>43281</c:v>
                </c:pt>
                <c:pt idx="128">
                  <c:v>43312</c:v>
                </c:pt>
                <c:pt idx="129">
                  <c:v>43343</c:v>
                </c:pt>
                <c:pt idx="130">
                  <c:v>43373</c:v>
                </c:pt>
                <c:pt idx="131">
                  <c:v>43404</c:v>
                </c:pt>
                <c:pt idx="132">
                  <c:v>43434</c:v>
                </c:pt>
                <c:pt idx="133">
                  <c:v>43465</c:v>
                </c:pt>
                <c:pt idx="134">
                  <c:v>43496</c:v>
                </c:pt>
                <c:pt idx="135">
                  <c:v>43524</c:v>
                </c:pt>
                <c:pt idx="136">
                  <c:v>43555</c:v>
                </c:pt>
                <c:pt idx="137">
                  <c:v>43585</c:v>
                </c:pt>
                <c:pt idx="138">
                  <c:v>43616</c:v>
                </c:pt>
                <c:pt idx="139">
                  <c:v>43646</c:v>
                </c:pt>
                <c:pt idx="140">
                  <c:v>43677</c:v>
                </c:pt>
                <c:pt idx="141">
                  <c:v>43708</c:v>
                </c:pt>
                <c:pt idx="142">
                  <c:v>43738</c:v>
                </c:pt>
                <c:pt idx="143">
                  <c:v>43769</c:v>
                </c:pt>
                <c:pt idx="144">
                  <c:v>43799</c:v>
                </c:pt>
                <c:pt idx="145">
                  <c:v>43830</c:v>
                </c:pt>
                <c:pt idx="146">
                  <c:v>43861</c:v>
                </c:pt>
                <c:pt idx="147">
                  <c:v>43890</c:v>
                </c:pt>
                <c:pt idx="148">
                  <c:v>43921</c:v>
                </c:pt>
                <c:pt idx="149">
                  <c:v>43951</c:v>
                </c:pt>
                <c:pt idx="150">
                  <c:v>43982</c:v>
                </c:pt>
                <c:pt idx="151">
                  <c:v>44012</c:v>
                </c:pt>
                <c:pt idx="152">
                  <c:v>44043</c:v>
                </c:pt>
                <c:pt idx="153">
                  <c:v>44074</c:v>
                </c:pt>
                <c:pt idx="154">
                  <c:v>44104</c:v>
                </c:pt>
                <c:pt idx="155">
                  <c:v>44135</c:v>
                </c:pt>
                <c:pt idx="156">
                  <c:v>44165</c:v>
                </c:pt>
                <c:pt idx="157">
                  <c:v>44196</c:v>
                </c:pt>
                <c:pt idx="158">
                  <c:v>44227</c:v>
                </c:pt>
                <c:pt idx="159">
                  <c:v>44255</c:v>
                </c:pt>
                <c:pt idx="160">
                  <c:v>44286</c:v>
                </c:pt>
                <c:pt idx="161">
                  <c:v>44316</c:v>
                </c:pt>
                <c:pt idx="162">
                  <c:v>44347</c:v>
                </c:pt>
                <c:pt idx="163">
                  <c:v>44377</c:v>
                </c:pt>
                <c:pt idx="164">
                  <c:v>44408</c:v>
                </c:pt>
                <c:pt idx="165">
                  <c:v>44439</c:v>
                </c:pt>
                <c:pt idx="166">
                  <c:v>44469</c:v>
                </c:pt>
                <c:pt idx="167">
                  <c:v>44500</c:v>
                </c:pt>
                <c:pt idx="168">
                  <c:v>44530</c:v>
                </c:pt>
                <c:pt idx="169">
                  <c:v>44561</c:v>
                </c:pt>
                <c:pt idx="170">
                  <c:v>44592</c:v>
                </c:pt>
                <c:pt idx="171">
                  <c:v>44620</c:v>
                </c:pt>
                <c:pt idx="172">
                  <c:v>44651</c:v>
                </c:pt>
                <c:pt idx="173">
                  <c:v>44681</c:v>
                </c:pt>
                <c:pt idx="174">
                  <c:v>44712</c:v>
                </c:pt>
                <c:pt idx="175">
                  <c:v>44742</c:v>
                </c:pt>
                <c:pt idx="176">
                  <c:v>44773</c:v>
                </c:pt>
                <c:pt idx="177">
                  <c:v>44804</c:v>
                </c:pt>
                <c:pt idx="178">
                  <c:v>44834</c:v>
                </c:pt>
                <c:pt idx="179">
                  <c:v>44865</c:v>
                </c:pt>
                <c:pt idx="180">
                  <c:v>44895</c:v>
                </c:pt>
                <c:pt idx="181">
                  <c:v>44926</c:v>
                </c:pt>
                <c:pt idx="182">
                  <c:v>44957</c:v>
                </c:pt>
                <c:pt idx="183">
                  <c:v>44985</c:v>
                </c:pt>
                <c:pt idx="184">
                  <c:v>45016</c:v>
                </c:pt>
                <c:pt idx="185">
                  <c:v>45046</c:v>
                </c:pt>
                <c:pt idx="186">
                  <c:v>45077</c:v>
                </c:pt>
                <c:pt idx="187">
                  <c:v>45107</c:v>
                </c:pt>
                <c:pt idx="188">
                  <c:v>45138</c:v>
                </c:pt>
                <c:pt idx="189">
                  <c:v>45169</c:v>
                </c:pt>
                <c:pt idx="190">
                  <c:v>45199</c:v>
                </c:pt>
              </c:numCache>
            </c:numRef>
          </c:cat>
          <c:val>
            <c:numRef>
              <c:f>Sheet1!$H$14:$H$204</c:f>
              <c:numCache>
                <c:formatCode>0%</c:formatCode>
                <c:ptCount val="191"/>
                <c:pt idx="0">
                  <c:v>0.14603960396039595</c:v>
                </c:pt>
                <c:pt idx="1">
                  <c:v>0.14669926650366771</c:v>
                </c:pt>
                <c:pt idx="2">
                  <c:v>0.15431348724179816</c:v>
                </c:pt>
                <c:pt idx="3">
                  <c:v>0.13961813842482096</c:v>
                </c:pt>
                <c:pt idx="4">
                  <c:v>0.10562571756601602</c:v>
                </c:pt>
                <c:pt idx="5">
                  <c:v>8.9467723669309107E-2</c:v>
                </c:pt>
                <c:pt idx="6">
                  <c:v>5.65610859728507E-2</c:v>
                </c:pt>
                <c:pt idx="7">
                  <c:v>4.366812227074135E-3</c:v>
                </c:pt>
                <c:pt idx="8">
                  <c:v>-1.7410228509249226E-2</c:v>
                </c:pt>
                <c:pt idx="9">
                  <c:v>-2.8199566160520551E-2</c:v>
                </c:pt>
                <c:pt idx="10">
                  <c:v>-5.4824561403508776E-2</c:v>
                </c:pt>
                <c:pt idx="11">
                  <c:v>-9.846827133479219E-2</c:v>
                </c:pt>
                <c:pt idx="12">
                  <c:v>-0.19438444924406051</c:v>
                </c:pt>
                <c:pt idx="13">
                  <c:v>-0.24307036247334768</c:v>
                </c:pt>
                <c:pt idx="14">
                  <c:v>-0.33578947368421053</c:v>
                </c:pt>
                <c:pt idx="15">
                  <c:v>-0.37905759162303676</c:v>
                </c:pt>
                <c:pt idx="16">
                  <c:v>-0.35929387331256502</c:v>
                </c:pt>
                <c:pt idx="17">
                  <c:v>-0.35135135135135132</c:v>
                </c:pt>
                <c:pt idx="18">
                  <c:v>-0.33297644539614557</c:v>
                </c:pt>
                <c:pt idx="19">
                  <c:v>-0.31956521739130428</c:v>
                </c:pt>
                <c:pt idx="20">
                  <c:v>-0.30232558139534882</c:v>
                </c:pt>
                <c:pt idx="21">
                  <c:v>-0.27232142857142871</c:v>
                </c:pt>
                <c:pt idx="22">
                  <c:v>-0.23201856148491873</c:v>
                </c:pt>
                <c:pt idx="23">
                  <c:v>-0.14077669902912626</c:v>
                </c:pt>
                <c:pt idx="24">
                  <c:v>-4.5576407506702443E-2</c:v>
                </c:pt>
                <c:pt idx="25">
                  <c:v>1.6901408450704203E-2</c:v>
                </c:pt>
                <c:pt idx="26">
                  <c:v>0.14421553090332817</c:v>
                </c:pt>
                <c:pt idx="27">
                  <c:v>0.21079258010118052</c:v>
                </c:pt>
                <c:pt idx="28">
                  <c:v>0.1588330632090762</c:v>
                </c:pt>
                <c:pt idx="29">
                  <c:v>0.13461538461538458</c:v>
                </c:pt>
                <c:pt idx="30">
                  <c:v>0.15248796147672539</c:v>
                </c:pt>
                <c:pt idx="31">
                  <c:v>0.13897763578274769</c:v>
                </c:pt>
                <c:pt idx="32">
                  <c:v>0.10158730158730167</c:v>
                </c:pt>
                <c:pt idx="33">
                  <c:v>4.141104294478537E-2</c:v>
                </c:pt>
                <c:pt idx="34">
                  <c:v>1.6616314199395799E-2</c:v>
                </c:pt>
                <c:pt idx="35">
                  <c:v>-4.9435028248587476E-2</c:v>
                </c:pt>
                <c:pt idx="36">
                  <c:v>-6.1797752808988804E-2</c:v>
                </c:pt>
                <c:pt idx="37">
                  <c:v>-7.756232686980602E-2</c:v>
                </c:pt>
                <c:pt idx="38">
                  <c:v>-7.756232686980602E-2</c:v>
                </c:pt>
                <c:pt idx="39">
                  <c:v>-8.2172701949860705E-2</c:v>
                </c:pt>
                <c:pt idx="40">
                  <c:v>-9.9300699300699291E-2</c:v>
                </c:pt>
                <c:pt idx="41">
                  <c:v>-9.0395480225988645E-2</c:v>
                </c:pt>
                <c:pt idx="42">
                  <c:v>-0.10584958217270191</c:v>
                </c:pt>
                <c:pt idx="43">
                  <c:v>-9.9579242636746113E-2</c:v>
                </c:pt>
                <c:pt idx="44">
                  <c:v>-7.636887608069165E-2</c:v>
                </c:pt>
                <c:pt idx="45">
                  <c:v>-5.5964653902798256E-2</c:v>
                </c:pt>
                <c:pt idx="46">
                  <c:v>-5.7949479940564763E-2</c:v>
                </c:pt>
                <c:pt idx="47">
                  <c:v>-7.726597325408624E-2</c:v>
                </c:pt>
                <c:pt idx="48">
                  <c:v>-0.10778443113772451</c:v>
                </c:pt>
                <c:pt idx="49">
                  <c:v>-0.10810810810810811</c:v>
                </c:pt>
                <c:pt idx="50">
                  <c:v>-0.12012012012012008</c:v>
                </c:pt>
                <c:pt idx="51">
                  <c:v>-0.11684370257966614</c:v>
                </c:pt>
                <c:pt idx="52">
                  <c:v>-9.782608695652184E-2</c:v>
                </c:pt>
                <c:pt idx="53">
                  <c:v>-9.782608695652184E-2</c:v>
                </c:pt>
                <c:pt idx="54">
                  <c:v>-0.13395638629283491</c:v>
                </c:pt>
                <c:pt idx="55">
                  <c:v>-0.13551401869158886</c:v>
                </c:pt>
                <c:pt idx="56">
                  <c:v>-0.13260530421216854</c:v>
                </c:pt>
                <c:pt idx="57">
                  <c:v>-0.13572542901716067</c:v>
                </c:pt>
                <c:pt idx="58">
                  <c:v>-0.13722397476340698</c:v>
                </c:pt>
                <c:pt idx="59">
                  <c:v>-0.13043478260869557</c:v>
                </c:pt>
                <c:pt idx="60">
                  <c:v>-9.060402684563762E-2</c:v>
                </c:pt>
                <c:pt idx="61">
                  <c:v>-7.239057239057245E-2</c:v>
                </c:pt>
                <c:pt idx="62">
                  <c:v>-5.6313993174061494E-2</c:v>
                </c:pt>
                <c:pt idx="63">
                  <c:v>-5.154639175257747E-2</c:v>
                </c:pt>
                <c:pt idx="64">
                  <c:v>-4.9913941480206558E-2</c:v>
                </c:pt>
                <c:pt idx="65">
                  <c:v>-5.5077452667814053E-2</c:v>
                </c:pt>
                <c:pt idx="66">
                  <c:v>-1.6187050359712241E-2</c:v>
                </c:pt>
                <c:pt idx="67">
                  <c:v>-1.8018018018017834E-3</c:v>
                </c:pt>
                <c:pt idx="68">
                  <c:v>1.6187050359712352E-2</c:v>
                </c:pt>
                <c:pt idx="69">
                  <c:v>3.971119133573997E-2</c:v>
                </c:pt>
                <c:pt idx="70">
                  <c:v>6.3985374771480918E-2</c:v>
                </c:pt>
                <c:pt idx="71">
                  <c:v>7.9629629629629495E-2</c:v>
                </c:pt>
                <c:pt idx="72">
                  <c:v>7.9335793357933504E-2</c:v>
                </c:pt>
                <c:pt idx="73">
                  <c:v>9.2558983666061634E-2</c:v>
                </c:pt>
                <c:pt idx="74">
                  <c:v>9.9457504520795714E-2</c:v>
                </c:pt>
                <c:pt idx="75">
                  <c:v>9.0579710144927494E-2</c:v>
                </c:pt>
                <c:pt idx="76">
                  <c:v>0.12862318840579734</c:v>
                </c:pt>
                <c:pt idx="77">
                  <c:v>0.13843351548269567</c:v>
                </c:pt>
                <c:pt idx="78">
                  <c:v>0.13528336380255945</c:v>
                </c:pt>
                <c:pt idx="79">
                  <c:v>0.12454873646209386</c:v>
                </c:pt>
                <c:pt idx="80">
                  <c:v>0.11504424778761058</c:v>
                </c:pt>
                <c:pt idx="81">
                  <c:v>8.506944444444442E-2</c:v>
                </c:pt>
                <c:pt idx="82">
                  <c:v>8.4192439862542878E-2</c:v>
                </c:pt>
                <c:pt idx="83">
                  <c:v>7.547169811320753E-2</c:v>
                </c:pt>
                <c:pt idx="84">
                  <c:v>5.6410256410256432E-2</c:v>
                </c:pt>
                <c:pt idx="85">
                  <c:v>2.3255813953488413E-2</c:v>
                </c:pt>
                <c:pt idx="86">
                  <c:v>9.8684210526314153E-3</c:v>
                </c:pt>
                <c:pt idx="87">
                  <c:v>-4.983388704318803E-3</c:v>
                </c:pt>
                <c:pt idx="88">
                  <c:v>-4.0128410914927803E-2</c:v>
                </c:pt>
                <c:pt idx="89">
                  <c:v>-5.2799999999999958E-2</c:v>
                </c:pt>
                <c:pt idx="90">
                  <c:v>-6.7632850241545861E-2</c:v>
                </c:pt>
                <c:pt idx="91">
                  <c:v>-9.9518459069020904E-2</c:v>
                </c:pt>
                <c:pt idx="92">
                  <c:v>-0.11746031746031749</c:v>
                </c:pt>
                <c:pt idx="93">
                  <c:v>-0.13120000000000009</c:v>
                </c:pt>
                <c:pt idx="94">
                  <c:v>-0.15689381933438973</c:v>
                </c:pt>
                <c:pt idx="95">
                  <c:v>-0.16267942583732053</c:v>
                </c:pt>
                <c:pt idx="96">
                  <c:v>-0.15048543689320382</c:v>
                </c:pt>
                <c:pt idx="97">
                  <c:v>-0.15097402597402587</c:v>
                </c:pt>
                <c:pt idx="98">
                  <c:v>-0.15146579804560256</c:v>
                </c:pt>
                <c:pt idx="99">
                  <c:v>-0.13522537562604353</c:v>
                </c:pt>
                <c:pt idx="100">
                  <c:v>-0.14381270903010035</c:v>
                </c:pt>
                <c:pt idx="101">
                  <c:v>-0.14020270270270274</c:v>
                </c:pt>
                <c:pt idx="102">
                  <c:v>-0.1295336787564767</c:v>
                </c:pt>
                <c:pt idx="103">
                  <c:v>-9.9821746880570439E-2</c:v>
                </c:pt>
                <c:pt idx="104">
                  <c:v>-9.1726618705035956E-2</c:v>
                </c:pt>
                <c:pt idx="105">
                  <c:v>-6.8139963167587525E-2</c:v>
                </c:pt>
                <c:pt idx="106">
                  <c:v>-4.8872180451127956E-2</c:v>
                </c:pt>
                <c:pt idx="107">
                  <c:v>-3.6190476190476217E-2</c:v>
                </c:pt>
                <c:pt idx="108">
                  <c:v>-3.0476190476190546E-2</c:v>
                </c:pt>
                <c:pt idx="109">
                  <c:v>-1.7208413001912226E-2</c:v>
                </c:pt>
                <c:pt idx="110">
                  <c:v>-3.2629558541266812E-2</c:v>
                </c:pt>
                <c:pt idx="111">
                  <c:v>-2.5096525096525046E-2</c:v>
                </c:pt>
                <c:pt idx="112">
                  <c:v>-7.8125E-3</c:v>
                </c:pt>
                <c:pt idx="113">
                  <c:v>-3.9292730844793233E-3</c:v>
                </c:pt>
                <c:pt idx="114">
                  <c:v>9.9206349206348854E-3</c:v>
                </c:pt>
                <c:pt idx="115">
                  <c:v>7.9207920792079278E-3</c:v>
                </c:pt>
                <c:pt idx="116">
                  <c:v>1.7821782178217838E-2</c:v>
                </c:pt>
                <c:pt idx="117">
                  <c:v>7.905138339920903E-3</c:v>
                </c:pt>
                <c:pt idx="118">
                  <c:v>3.9525691699606735E-3</c:v>
                </c:pt>
                <c:pt idx="119">
                  <c:v>3.9525691699606735E-3</c:v>
                </c:pt>
                <c:pt idx="120">
                  <c:v>-1.9646365422396617E-3</c:v>
                </c:pt>
                <c:pt idx="121">
                  <c:v>-1.1673151750972721E-2</c:v>
                </c:pt>
                <c:pt idx="122">
                  <c:v>7.9365079365079083E-3</c:v>
                </c:pt>
                <c:pt idx="123">
                  <c:v>5.9405940594059459E-3</c:v>
                </c:pt>
                <c:pt idx="124">
                  <c:v>-3.9370078740158521E-3</c:v>
                </c:pt>
                <c:pt idx="125">
                  <c:v>-3.9447731755425375E-3</c:v>
                </c:pt>
                <c:pt idx="126">
                  <c:v>-1.3752455795677854E-2</c:v>
                </c:pt>
                <c:pt idx="127">
                  <c:v>-1.3752455795677854E-2</c:v>
                </c:pt>
                <c:pt idx="128">
                  <c:v>-2.529182879377434E-2</c:v>
                </c:pt>
                <c:pt idx="129">
                  <c:v>-1.9607843137254832E-2</c:v>
                </c:pt>
                <c:pt idx="130">
                  <c:v>-2.9527559055118169E-2</c:v>
                </c:pt>
                <c:pt idx="131">
                  <c:v>-3.1496062992126039E-2</c:v>
                </c:pt>
                <c:pt idx="132">
                  <c:v>-3.3464566929133799E-2</c:v>
                </c:pt>
                <c:pt idx="133">
                  <c:v>-2.9527559055118169E-2</c:v>
                </c:pt>
                <c:pt idx="134">
                  <c:v>-2.9527559055118169E-2</c:v>
                </c:pt>
                <c:pt idx="135">
                  <c:v>-3.1496062992126039E-2</c:v>
                </c:pt>
                <c:pt idx="136">
                  <c:v>-4.9407114624505977E-2</c:v>
                </c:pt>
                <c:pt idx="137">
                  <c:v>-5.3465346534653402E-2</c:v>
                </c:pt>
                <c:pt idx="138">
                  <c:v>-5.7768924302788682E-2</c:v>
                </c:pt>
                <c:pt idx="139">
                  <c:v>-6.5737051792828516E-2</c:v>
                </c:pt>
                <c:pt idx="140">
                  <c:v>-6.7864271457085845E-2</c:v>
                </c:pt>
                <c:pt idx="141">
                  <c:v>-8.2000000000000073E-2</c:v>
                </c:pt>
                <c:pt idx="142">
                  <c:v>-9.1277890466531342E-2</c:v>
                </c:pt>
                <c:pt idx="143">
                  <c:v>-0.10365853658536583</c:v>
                </c:pt>
                <c:pt idx="144">
                  <c:v>-9.9796334012219989E-2</c:v>
                </c:pt>
                <c:pt idx="145">
                  <c:v>-9.939148073022297E-2</c:v>
                </c:pt>
                <c:pt idx="146">
                  <c:v>-9.939148073022297E-2</c:v>
                </c:pt>
                <c:pt idx="147">
                  <c:v>-9.5528455284552782E-2</c:v>
                </c:pt>
                <c:pt idx="148">
                  <c:v>-0.12266112266112261</c:v>
                </c:pt>
                <c:pt idx="149">
                  <c:v>-0.12343096234309625</c:v>
                </c:pt>
                <c:pt idx="150">
                  <c:v>-0.17124735729386897</c:v>
                </c:pt>
                <c:pt idx="151">
                  <c:v>-0.20255863539445629</c:v>
                </c:pt>
                <c:pt idx="152">
                  <c:v>-0.20770877944325472</c:v>
                </c:pt>
                <c:pt idx="153">
                  <c:v>-0.19825708061002167</c:v>
                </c:pt>
                <c:pt idx="154">
                  <c:v>-0.1897321428571429</c:v>
                </c:pt>
                <c:pt idx="155">
                  <c:v>-0.19501133786848079</c:v>
                </c:pt>
                <c:pt idx="156">
                  <c:v>-0.20588235294117652</c:v>
                </c:pt>
                <c:pt idx="157">
                  <c:v>-0.20945945945945954</c:v>
                </c:pt>
                <c:pt idx="158">
                  <c:v>-0.213963963963964</c:v>
                </c:pt>
                <c:pt idx="159">
                  <c:v>-0.22022471910112362</c:v>
                </c:pt>
                <c:pt idx="160">
                  <c:v>-0.17772511848341221</c:v>
                </c:pt>
                <c:pt idx="161">
                  <c:v>-0.17422434367541773</c:v>
                </c:pt>
                <c:pt idx="162">
                  <c:v>-0.11479591836734693</c:v>
                </c:pt>
                <c:pt idx="163">
                  <c:v>-7.2192513368983913E-2</c:v>
                </c:pt>
                <c:pt idx="164">
                  <c:v>-8.1081081081081363E-3</c:v>
                </c:pt>
                <c:pt idx="165">
                  <c:v>2.7173913043476716E-3</c:v>
                </c:pt>
                <c:pt idx="166">
                  <c:v>6.6115702479338845E-2</c:v>
                </c:pt>
                <c:pt idx="167">
                  <c:v>0.18873239436619715</c:v>
                </c:pt>
                <c:pt idx="168">
                  <c:v>0.32478632478632496</c:v>
                </c:pt>
                <c:pt idx="169">
                  <c:v>0.34757834757834782</c:v>
                </c:pt>
                <c:pt idx="170">
                  <c:v>0.34957020057306587</c:v>
                </c:pt>
                <c:pt idx="171">
                  <c:v>0.36887608069164268</c:v>
                </c:pt>
                <c:pt idx="172">
                  <c:v>0.45244956772334288</c:v>
                </c:pt>
                <c:pt idx="173">
                  <c:v>0.60404624277456653</c:v>
                </c:pt>
                <c:pt idx="174">
                  <c:v>0.6195965417867435</c:v>
                </c:pt>
                <c:pt idx="175">
                  <c:v>0.72622478386167133</c:v>
                </c:pt>
                <c:pt idx="176">
                  <c:v>0.61852861035422357</c:v>
                </c:pt>
                <c:pt idx="177">
                  <c:v>0.60162601626016277</c:v>
                </c:pt>
                <c:pt idx="178">
                  <c:v>0.56589147286821695</c:v>
                </c:pt>
                <c:pt idx="179">
                  <c:v>0.53317535545023698</c:v>
                </c:pt>
                <c:pt idx="180">
                  <c:v>0.45161290322580627</c:v>
                </c:pt>
                <c:pt idx="181">
                  <c:v>0.49682875264270598</c:v>
                </c:pt>
                <c:pt idx="182">
                  <c:v>0.50318471337579629</c:v>
                </c:pt>
                <c:pt idx="183">
                  <c:v>0.47368421052631571</c:v>
                </c:pt>
                <c:pt idx="184">
                  <c:v>0.39484126984126977</c:v>
                </c:pt>
                <c:pt idx="185">
                  <c:v>0.27387387387387396</c:v>
                </c:pt>
                <c:pt idx="186">
                  <c:v>0.26334519572953718</c:v>
                </c:pt>
                <c:pt idx="187">
                  <c:v>0.1936560934891487</c:v>
                </c:pt>
                <c:pt idx="188">
                  <c:v>0.23232323232323226</c:v>
                </c:pt>
                <c:pt idx="189">
                  <c:v>0.2554991539763114</c:v>
                </c:pt>
                <c:pt idx="190">
                  <c:v>0.23762376237623761</c:v>
                </c:pt>
              </c:numCache>
            </c:numRef>
          </c:val>
          <c:extLst>
            <c:ext xmlns:c16="http://schemas.microsoft.com/office/drawing/2014/chart" uri="{C3380CC4-5D6E-409C-BE32-E72D297353CC}">
              <c16:uniqueId val="{00000000-72A0-465E-8093-110AA3DEC3EB}"/>
            </c:ext>
          </c:extLst>
        </c:ser>
        <c:dLbls>
          <c:showLegendKey val="0"/>
          <c:showVal val="0"/>
          <c:showCatName val="0"/>
          <c:showSerName val="0"/>
          <c:showPercent val="0"/>
          <c:showBubbleSize val="0"/>
        </c:dLbls>
        <c:gapWidth val="150"/>
        <c:axId val="970664095"/>
        <c:axId val="267285807"/>
      </c:barChart>
      <c:lineChart>
        <c:grouping val="standard"/>
        <c:varyColors val="0"/>
        <c:ser>
          <c:idx val="1"/>
          <c:order val="1"/>
          <c:tx>
            <c:strRef>
              <c:f>Sheet1!$I$1:$I$13</c:f>
              <c:strCache>
                <c:ptCount val="13"/>
                <c:pt idx="0">
                  <c:v>Rents (right axis)</c:v>
                </c:pt>
              </c:strCache>
            </c:strRef>
          </c:tx>
          <c:spPr>
            <a:ln w="28575" cap="rnd">
              <a:solidFill>
                <a:schemeClr val="accent2"/>
              </a:solidFill>
              <a:round/>
            </a:ln>
            <a:effectLst/>
          </c:spPr>
          <c:marker>
            <c:symbol val="none"/>
          </c:marker>
          <c:cat>
            <c:numRef>
              <c:f>Sheet1!$G$14:$G$204</c:f>
              <c:numCache>
                <c:formatCode>mmm\ yyyy</c:formatCode>
                <c:ptCount val="191"/>
                <c:pt idx="0">
                  <c:v>39416</c:v>
                </c:pt>
                <c:pt idx="1">
                  <c:v>39447</c:v>
                </c:pt>
                <c:pt idx="2">
                  <c:v>39478</c:v>
                </c:pt>
                <c:pt idx="3">
                  <c:v>39507</c:v>
                </c:pt>
                <c:pt idx="4">
                  <c:v>39538</c:v>
                </c:pt>
                <c:pt idx="5">
                  <c:v>39568</c:v>
                </c:pt>
                <c:pt idx="6">
                  <c:v>39599</c:v>
                </c:pt>
                <c:pt idx="7">
                  <c:v>39629</c:v>
                </c:pt>
                <c:pt idx="8">
                  <c:v>39660</c:v>
                </c:pt>
                <c:pt idx="9">
                  <c:v>39691</c:v>
                </c:pt>
                <c:pt idx="10">
                  <c:v>39721</c:v>
                </c:pt>
                <c:pt idx="11">
                  <c:v>39752</c:v>
                </c:pt>
                <c:pt idx="12">
                  <c:v>39782</c:v>
                </c:pt>
                <c:pt idx="13">
                  <c:v>39813</c:v>
                </c:pt>
                <c:pt idx="14">
                  <c:v>39844</c:v>
                </c:pt>
                <c:pt idx="15">
                  <c:v>39872</c:v>
                </c:pt>
                <c:pt idx="16">
                  <c:v>39903</c:v>
                </c:pt>
                <c:pt idx="17">
                  <c:v>39933</c:v>
                </c:pt>
                <c:pt idx="18">
                  <c:v>39964</c:v>
                </c:pt>
                <c:pt idx="19">
                  <c:v>39994</c:v>
                </c:pt>
                <c:pt idx="20">
                  <c:v>40025</c:v>
                </c:pt>
                <c:pt idx="21">
                  <c:v>40056</c:v>
                </c:pt>
                <c:pt idx="22">
                  <c:v>40086</c:v>
                </c:pt>
                <c:pt idx="23">
                  <c:v>40117</c:v>
                </c:pt>
                <c:pt idx="24">
                  <c:v>40147</c:v>
                </c:pt>
                <c:pt idx="25">
                  <c:v>40178</c:v>
                </c:pt>
                <c:pt idx="26">
                  <c:v>40209</c:v>
                </c:pt>
                <c:pt idx="27">
                  <c:v>40237</c:v>
                </c:pt>
                <c:pt idx="28">
                  <c:v>40268</c:v>
                </c:pt>
                <c:pt idx="29">
                  <c:v>40298</c:v>
                </c:pt>
                <c:pt idx="30">
                  <c:v>40329</c:v>
                </c:pt>
                <c:pt idx="31">
                  <c:v>40359</c:v>
                </c:pt>
                <c:pt idx="32">
                  <c:v>40390</c:v>
                </c:pt>
                <c:pt idx="33">
                  <c:v>40421</c:v>
                </c:pt>
                <c:pt idx="34">
                  <c:v>40451</c:v>
                </c:pt>
                <c:pt idx="35">
                  <c:v>40482</c:v>
                </c:pt>
                <c:pt idx="36">
                  <c:v>40512</c:v>
                </c:pt>
                <c:pt idx="37">
                  <c:v>40543</c:v>
                </c:pt>
                <c:pt idx="38">
                  <c:v>40574</c:v>
                </c:pt>
                <c:pt idx="39">
                  <c:v>40602</c:v>
                </c:pt>
                <c:pt idx="40">
                  <c:v>40633</c:v>
                </c:pt>
                <c:pt idx="41">
                  <c:v>40663</c:v>
                </c:pt>
                <c:pt idx="42">
                  <c:v>40694</c:v>
                </c:pt>
                <c:pt idx="43">
                  <c:v>40724</c:v>
                </c:pt>
                <c:pt idx="44">
                  <c:v>40755</c:v>
                </c:pt>
                <c:pt idx="45">
                  <c:v>40786</c:v>
                </c:pt>
                <c:pt idx="46">
                  <c:v>40816</c:v>
                </c:pt>
                <c:pt idx="47">
                  <c:v>40847</c:v>
                </c:pt>
                <c:pt idx="48">
                  <c:v>40877</c:v>
                </c:pt>
                <c:pt idx="49">
                  <c:v>40908</c:v>
                </c:pt>
                <c:pt idx="50">
                  <c:v>40939</c:v>
                </c:pt>
                <c:pt idx="51">
                  <c:v>40968</c:v>
                </c:pt>
                <c:pt idx="52">
                  <c:v>40999</c:v>
                </c:pt>
                <c:pt idx="53">
                  <c:v>41029</c:v>
                </c:pt>
                <c:pt idx="54">
                  <c:v>41060</c:v>
                </c:pt>
                <c:pt idx="55">
                  <c:v>41090</c:v>
                </c:pt>
                <c:pt idx="56">
                  <c:v>41121</c:v>
                </c:pt>
                <c:pt idx="57">
                  <c:v>41152</c:v>
                </c:pt>
                <c:pt idx="58">
                  <c:v>41182</c:v>
                </c:pt>
                <c:pt idx="59">
                  <c:v>41213</c:v>
                </c:pt>
                <c:pt idx="60">
                  <c:v>41243</c:v>
                </c:pt>
                <c:pt idx="61">
                  <c:v>41274</c:v>
                </c:pt>
                <c:pt idx="62">
                  <c:v>41305</c:v>
                </c:pt>
                <c:pt idx="63">
                  <c:v>41333</c:v>
                </c:pt>
                <c:pt idx="64">
                  <c:v>41364</c:v>
                </c:pt>
                <c:pt idx="65">
                  <c:v>41394</c:v>
                </c:pt>
                <c:pt idx="66">
                  <c:v>41425</c:v>
                </c:pt>
                <c:pt idx="67">
                  <c:v>41455</c:v>
                </c:pt>
                <c:pt idx="68">
                  <c:v>41486</c:v>
                </c:pt>
                <c:pt idx="69">
                  <c:v>41517</c:v>
                </c:pt>
                <c:pt idx="70">
                  <c:v>41547</c:v>
                </c:pt>
                <c:pt idx="71">
                  <c:v>41578</c:v>
                </c:pt>
                <c:pt idx="72">
                  <c:v>41608</c:v>
                </c:pt>
                <c:pt idx="73">
                  <c:v>41639</c:v>
                </c:pt>
                <c:pt idx="74">
                  <c:v>41670</c:v>
                </c:pt>
                <c:pt idx="75">
                  <c:v>41698</c:v>
                </c:pt>
                <c:pt idx="76">
                  <c:v>41729</c:v>
                </c:pt>
                <c:pt idx="77">
                  <c:v>41759</c:v>
                </c:pt>
                <c:pt idx="78">
                  <c:v>41790</c:v>
                </c:pt>
                <c:pt idx="79">
                  <c:v>41820</c:v>
                </c:pt>
                <c:pt idx="80">
                  <c:v>41851</c:v>
                </c:pt>
                <c:pt idx="81">
                  <c:v>41882</c:v>
                </c:pt>
                <c:pt idx="82">
                  <c:v>41912</c:v>
                </c:pt>
                <c:pt idx="83">
                  <c:v>41943</c:v>
                </c:pt>
                <c:pt idx="84">
                  <c:v>41973</c:v>
                </c:pt>
                <c:pt idx="85">
                  <c:v>42004</c:v>
                </c:pt>
                <c:pt idx="86">
                  <c:v>42035</c:v>
                </c:pt>
                <c:pt idx="87">
                  <c:v>42063</c:v>
                </c:pt>
                <c:pt idx="88">
                  <c:v>42094</c:v>
                </c:pt>
                <c:pt idx="89">
                  <c:v>42124</c:v>
                </c:pt>
                <c:pt idx="90">
                  <c:v>42155</c:v>
                </c:pt>
                <c:pt idx="91">
                  <c:v>42185</c:v>
                </c:pt>
                <c:pt idx="92">
                  <c:v>42216</c:v>
                </c:pt>
                <c:pt idx="93">
                  <c:v>42247</c:v>
                </c:pt>
                <c:pt idx="94">
                  <c:v>42277</c:v>
                </c:pt>
                <c:pt idx="95">
                  <c:v>42308</c:v>
                </c:pt>
                <c:pt idx="96">
                  <c:v>42338</c:v>
                </c:pt>
                <c:pt idx="97">
                  <c:v>42369</c:v>
                </c:pt>
                <c:pt idx="98">
                  <c:v>42400</c:v>
                </c:pt>
                <c:pt idx="99">
                  <c:v>42429</c:v>
                </c:pt>
                <c:pt idx="100">
                  <c:v>42460</c:v>
                </c:pt>
                <c:pt idx="101">
                  <c:v>42490</c:v>
                </c:pt>
                <c:pt idx="102">
                  <c:v>42521</c:v>
                </c:pt>
                <c:pt idx="103">
                  <c:v>42551</c:v>
                </c:pt>
                <c:pt idx="104">
                  <c:v>42582</c:v>
                </c:pt>
                <c:pt idx="105">
                  <c:v>42613</c:v>
                </c:pt>
                <c:pt idx="106">
                  <c:v>42643</c:v>
                </c:pt>
                <c:pt idx="107">
                  <c:v>42674</c:v>
                </c:pt>
                <c:pt idx="108">
                  <c:v>42704</c:v>
                </c:pt>
                <c:pt idx="109">
                  <c:v>42735</c:v>
                </c:pt>
                <c:pt idx="110">
                  <c:v>42766</c:v>
                </c:pt>
                <c:pt idx="111">
                  <c:v>42794</c:v>
                </c:pt>
                <c:pt idx="112">
                  <c:v>42825</c:v>
                </c:pt>
                <c:pt idx="113">
                  <c:v>42855</c:v>
                </c:pt>
                <c:pt idx="114">
                  <c:v>42886</c:v>
                </c:pt>
                <c:pt idx="115">
                  <c:v>42916</c:v>
                </c:pt>
                <c:pt idx="116">
                  <c:v>42947</c:v>
                </c:pt>
                <c:pt idx="117">
                  <c:v>42978</c:v>
                </c:pt>
                <c:pt idx="118">
                  <c:v>43008</c:v>
                </c:pt>
                <c:pt idx="119">
                  <c:v>43039</c:v>
                </c:pt>
                <c:pt idx="120">
                  <c:v>43069</c:v>
                </c:pt>
                <c:pt idx="121">
                  <c:v>43100</c:v>
                </c:pt>
                <c:pt idx="122">
                  <c:v>43131</c:v>
                </c:pt>
                <c:pt idx="123">
                  <c:v>43159</c:v>
                </c:pt>
                <c:pt idx="124">
                  <c:v>43190</c:v>
                </c:pt>
                <c:pt idx="125">
                  <c:v>43220</c:v>
                </c:pt>
                <c:pt idx="126">
                  <c:v>43251</c:v>
                </c:pt>
                <c:pt idx="127">
                  <c:v>43281</c:v>
                </c:pt>
                <c:pt idx="128">
                  <c:v>43312</c:v>
                </c:pt>
                <c:pt idx="129">
                  <c:v>43343</c:v>
                </c:pt>
                <c:pt idx="130">
                  <c:v>43373</c:v>
                </c:pt>
                <c:pt idx="131">
                  <c:v>43404</c:v>
                </c:pt>
                <c:pt idx="132">
                  <c:v>43434</c:v>
                </c:pt>
                <c:pt idx="133">
                  <c:v>43465</c:v>
                </c:pt>
                <c:pt idx="134">
                  <c:v>43496</c:v>
                </c:pt>
                <c:pt idx="135">
                  <c:v>43524</c:v>
                </c:pt>
                <c:pt idx="136">
                  <c:v>43555</c:v>
                </c:pt>
                <c:pt idx="137">
                  <c:v>43585</c:v>
                </c:pt>
                <c:pt idx="138">
                  <c:v>43616</c:v>
                </c:pt>
                <c:pt idx="139">
                  <c:v>43646</c:v>
                </c:pt>
                <c:pt idx="140">
                  <c:v>43677</c:v>
                </c:pt>
                <c:pt idx="141">
                  <c:v>43708</c:v>
                </c:pt>
                <c:pt idx="142">
                  <c:v>43738</c:v>
                </c:pt>
                <c:pt idx="143">
                  <c:v>43769</c:v>
                </c:pt>
                <c:pt idx="144">
                  <c:v>43799</c:v>
                </c:pt>
                <c:pt idx="145">
                  <c:v>43830</c:v>
                </c:pt>
                <c:pt idx="146">
                  <c:v>43861</c:v>
                </c:pt>
                <c:pt idx="147">
                  <c:v>43890</c:v>
                </c:pt>
                <c:pt idx="148">
                  <c:v>43921</c:v>
                </c:pt>
                <c:pt idx="149">
                  <c:v>43951</c:v>
                </c:pt>
                <c:pt idx="150">
                  <c:v>43982</c:v>
                </c:pt>
                <c:pt idx="151">
                  <c:v>44012</c:v>
                </c:pt>
                <c:pt idx="152">
                  <c:v>44043</c:v>
                </c:pt>
                <c:pt idx="153">
                  <c:v>44074</c:v>
                </c:pt>
                <c:pt idx="154">
                  <c:v>44104</c:v>
                </c:pt>
                <c:pt idx="155">
                  <c:v>44135</c:v>
                </c:pt>
                <c:pt idx="156">
                  <c:v>44165</c:v>
                </c:pt>
                <c:pt idx="157">
                  <c:v>44196</c:v>
                </c:pt>
                <c:pt idx="158">
                  <c:v>44227</c:v>
                </c:pt>
                <c:pt idx="159">
                  <c:v>44255</c:v>
                </c:pt>
                <c:pt idx="160">
                  <c:v>44286</c:v>
                </c:pt>
                <c:pt idx="161">
                  <c:v>44316</c:v>
                </c:pt>
                <c:pt idx="162">
                  <c:v>44347</c:v>
                </c:pt>
                <c:pt idx="163">
                  <c:v>44377</c:v>
                </c:pt>
                <c:pt idx="164">
                  <c:v>44408</c:v>
                </c:pt>
                <c:pt idx="165">
                  <c:v>44439</c:v>
                </c:pt>
                <c:pt idx="166">
                  <c:v>44469</c:v>
                </c:pt>
                <c:pt idx="167">
                  <c:v>44500</c:v>
                </c:pt>
                <c:pt idx="168">
                  <c:v>44530</c:v>
                </c:pt>
                <c:pt idx="169">
                  <c:v>44561</c:v>
                </c:pt>
                <c:pt idx="170">
                  <c:v>44592</c:v>
                </c:pt>
                <c:pt idx="171">
                  <c:v>44620</c:v>
                </c:pt>
                <c:pt idx="172">
                  <c:v>44651</c:v>
                </c:pt>
                <c:pt idx="173">
                  <c:v>44681</c:v>
                </c:pt>
                <c:pt idx="174">
                  <c:v>44712</c:v>
                </c:pt>
                <c:pt idx="175">
                  <c:v>44742</c:v>
                </c:pt>
                <c:pt idx="176">
                  <c:v>44773</c:v>
                </c:pt>
                <c:pt idx="177">
                  <c:v>44804</c:v>
                </c:pt>
                <c:pt idx="178">
                  <c:v>44834</c:v>
                </c:pt>
                <c:pt idx="179">
                  <c:v>44865</c:v>
                </c:pt>
                <c:pt idx="180">
                  <c:v>44895</c:v>
                </c:pt>
                <c:pt idx="181">
                  <c:v>44926</c:v>
                </c:pt>
                <c:pt idx="182">
                  <c:v>44957</c:v>
                </c:pt>
                <c:pt idx="183">
                  <c:v>44985</c:v>
                </c:pt>
                <c:pt idx="184">
                  <c:v>45016</c:v>
                </c:pt>
                <c:pt idx="185">
                  <c:v>45046</c:v>
                </c:pt>
                <c:pt idx="186">
                  <c:v>45077</c:v>
                </c:pt>
                <c:pt idx="187">
                  <c:v>45107</c:v>
                </c:pt>
                <c:pt idx="188">
                  <c:v>45138</c:v>
                </c:pt>
                <c:pt idx="189">
                  <c:v>45169</c:v>
                </c:pt>
                <c:pt idx="190">
                  <c:v>45199</c:v>
                </c:pt>
              </c:numCache>
            </c:numRef>
          </c:cat>
          <c:val>
            <c:numRef>
              <c:f>Sheet1!$I$14:$I$204</c:f>
              <c:numCache>
                <c:formatCode>0%</c:formatCode>
                <c:ptCount val="191"/>
                <c:pt idx="0">
                  <c:v>6.2000000000000055E-2</c:v>
                </c:pt>
                <c:pt idx="1">
                  <c:v>6.6532258064516236E-2</c:v>
                </c:pt>
                <c:pt idx="2">
                  <c:v>4.4878048780487845E-2</c:v>
                </c:pt>
                <c:pt idx="3">
                  <c:v>5.6420233463035041E-2</c:v>
                </c:pt>
                <c:pt idx="4">
                  <c:v>5.2837573385518644E-2</c:v>
                </c:pt>
                <c:pt idx="5">
                  <c:v>5.859375E-2</c:v>
                </c:pt>
                <c:pt idx="6">
                  <c:v>5.2224371373307488E-2</c:v>
                </c:pt>
                <c:pt idx="7">
                  <c:v>4.8638132295719894E-2</c:v>
                </c:pt>
                <c:pt idx="8">
                  <c:v>3.3686236766121258E-2</c:v>
                </c:pt>
                <c:pt idx="9">
                  <c:v>2.0076481835564097E-2</c:v>
                </c:pt>
                <c:pt idx="10">
                  <c:v>2.2878932316491962E-2</c:v>
                </c:pt>
                <c:pt idx="11">
                  <c:v>1.8957345971563955E-2</c:v>
                </c:pt>
                <c:pt idx="12">
                  <c:v>1.0357815442561202E-2</c:v>
                </c:pt>
                <c:pt idx="13">
                  <c:v>1.6068052930056753E-2</c:v>
                </c:pt>
                <c:pt idx="14">
                  <c:v>2.0541549953314586E-2</c:v>
                </c:pt>
                <c:pt idx="15">
                  <c:v>6.4456721915284731E-3</c:v>
                </c:pt>
                <c:pt idx="16">
                  <c:v>1.1152416356877248E-2</c:v>
                </c:pt>
                <c:pt idx="17">
                  <c:v>-2.7675276752767708E-3</c:v>
                </c:pt>
                <c:pt idx="18">
                  <c:v>-1.1948529411764719E-2</c:v>
                </c:pt>
                <c:pt idx="19">
                  <c:v>2.7829313543599188E-3</c:v>
                </c:pt>
                <c:pt idx="20">
                  <c:v>-3.7243947858472959E-3</c:v>
                </c:pt>
                <c:pt idx="21">
                  <c:v>1.0309278350515427E-2</c:v>
                </c:pt>
                <c:pt idx="22">
                  <c:v>4.6598322460391639E-3</c:v>
                </c:pt>
                <c:pt idx="23">
                  <c:v>7.4418604651163012E-3</c:v>
                </c:pt>
                <c:pt idx="24">
                  <c:v>1.7707362534948645E-2</c:v>
                </c:pt>
                <c:pt idx="25">
                  <c:v>1.2093023255813851E-2</c:v>
                </c:pt>
                <c:pt idx="26">
                  <c:v>2.1957913998170264E-2</c:v>
                </c:pt>
                <c:pt idx="27">
                  <c:v>1.7383348581884617E-2</c:v>
                </c:pt>
                <c:pt idx="28">
                  <c:v>1.8382352941176405E-2</c:v>
                </c:pt>
                <c:pt idx="29">
                  <c:v>2.7752081406105411E-2</c:v>
                </c:pt>
                <c:pt idx="30">
                  <c:v>2.9767441860465205E-2</c:v>
                </c:pt>
                <c:pt idx="31">
                  <c:v>2.1276595744680771E-2</c:v>
                </c:pt>
                <c:pt idx="32">
                  <c:v>2.710280373831786E-2</c:v>
                </c:pt>
                <c:pt idx="33">
                  <c:v>2.0408163265306145E-2</c:v>
                </c:pt>
                <c:pt idx="34">
                  <c:v>2.226345083487935E-2</c:v>
                </c:pt>
                <c:pt idx="35">
                  <c:v>2.2160664819944609E-2</c:v>
                </c:pt>
                <c:pt idx="36">
                  <c:v>2.19780219780219E-2</c:v>
                </c:pt>
                <c:pt idx="37">
                  <c:v>2.4816176470588314E-2</c:v>
                </c:pt>
                <c:pt idx="38">
                  <c:v>2.9543419874664245E-2</c:v>
                </c:pt>
                <c:pt idx="39">
                  <c:v>2.4280575539568305E-2</c:v>
                </c:pt>
                <c:pt idx="40">
                  <c:v>2.9783393501805033E-2</c:v>
                </c:pt>
                <c:pt idx="41">
                  <c:v>2.7902790279027867E-2</c:v>
                </c:pt>
                <c:pt idx="42">
                  <c:v>2.9810298102981081E-2</c:v>
                </c:pt>
                <c:pt idx="43">
                  <c:v>2.7173913043478271E-2</c:v>
                </c:pt>
                <c:pt idx="44">
                  <c:v>3.0937215650591376E-2</c:v>
                </c:pt>
                <c:pt idx="45">
                  <c:v>3.9090909090909065E-2</c:v>
                </c:pt>
                <c:pt idx="46">
                  <c:v>4.1742286751361268E-2</c:v>
                </c:pt>
                <c:pt idx="47">
                  <c:v>3.8843721770551065E-2</c:v>
                </c:pt>
                <c:pt idx="48">
                  <c:v>3.584229390680993E-2</c:v>
                </c:pt>
                <c:pt idx="49">
                  <c:v>4.4843049327354167E-2</c:v>
                </c:pt>
                <c:pt idx="50">
                  <c:v>2.9565217391304355E-2</c:v>
                </c:pt>
                <c:pt idx="51">
                  <c:v>3.3362598770851681E-2</c:v>
                </c:pt>
                <c:pt idx="52">
                  <c:v>3.6809815950920255E-2</c:v>
                </c:pt>
                <c:pt idx="53">
                  <c:v>2.6269702276707552E-2</c:v>
                </c:pt>
                <c:pt idx="54">
                  <c:v>2.8947368421052611E-2</c:v>
                </c:pt>
                <c:pt idx="55">
                  <c:v>3.79188712522045E-2</c:v>
                </c:pt>
                <c:pt idx="56">
                  <c:v>4.23654015887025E-2</c:v>
                </c:pt>
                <c:pt idx="57">
                  <c:v>3.2370953630796118E-2</c:v>
                </c:pt>
                <c:pt idx="58">
                  <c:v>2.7003484320557547E-2</c:v>
                </c:pt>
                <c:pt idx="59">
                  <c:v>3.3913043478260851E-2</c:v>
                </c:pt>
                <c:pt idx="60">
                  <c:v>3.2871972318339049E-2</c:v>
                </c:pt>
                <c:pt idx="61">
                  <c:v>3.0901287553648071E-2</c:v>
                </c:pt>
                <c:pt idx="62">
                  <c:v>3.0405405405405483E-2</c:v>
                </c:pt>
                <c:pt idx="63">
                  <c:v>3.0586236193712812E-2</c:v>
                </c:pt>
                <c:pt idx="64">
                  <c:v>2.4513947590870666E-2</c:v>
                </c:pt>
                <c:pt idx="65">
                  <c:v>2.9010238907849928E-2</c:v>
                </c:pt>
                <c:pt idx="66">
                  <c:v>3.2395566922421182E-2</c:v>
                </c:pt>
                <c:pt idx="67">
                  <c:v>3.3135089209855639E-2</c:v>
                </c:pt>
                <c:pt idx="68">
                  <c:v>2.201524132091448E-2</c:v>
                </c:pt>
                <c:pt idx="69">
                  <c:v>2.2881355932203418E-2</c:v>
                </c:pt>
                <c:pt idx="70">
                  <c:v>2.3748939779474121E-2</c:v>
                </c:pt>
                <c:pt idx="71">
                  <c:v>1.766190075693852E-2</c:v>
                </c:pt>
                <c:pt idx="72">
                  <c:v>2.8475711892797406E-2</c:v>
                </c:pt>
                <c:pt idx="73">
                  <c:v>2.5811823480432983E-2</c:v>
                </c:pt>
                <c:pt idx="74">
                  <c:v>2.4590163934426146E-2</c:v>
                </c:pt>
                <c:pt idx="75">
                  <c:v>2.8029678483099785E-2</c:v>
                </c:pt>
                <c:pt idx="76">
                  <c:v>2.9702970297029729E-2</c:v>
                </c:pt>
                <c:pt idx="77">
                  <c:v>2.3217247097844007E-2</c:v>
                </c:pt>
                <c:pt idx="78">
                  <c:v>3.2204789430222869E-2</c:v>
                </c:pt>
                <c:pt idx="79">
                  <c:v>2.7138157894736947E-2</c:v>
                </c:pt>
                <c:pt idx="80">
                  <c:v>3.3140016570008202E-2</c:v>
                </c:pt>
                <c:pt idx="81">
                  <c:v>3.2311516155758113E-2</c:v>
                </c:pt>
                <c:pt idx="82">
                  <c:v>4.1425020712510419E-2</c:v>
                </c:pt>
                <c:pt idx="83">
                  <c:v>4.8760330578512479E-2</c:v>
                </c:pt>
                <c:pt idx="84">
                  <c:v>3.5830618892508159E-2</c:v>
                </c:pt>
                <c:pt idx="85">
                  <c:v>3.2467532467532534E-2</c:v>
                </c:pt>
                <c:pt idx="86">
                  <c:v>3.3600000000000074E-2</c:v>
                </c:pt>
                <c:pt idx="87">
                  <c:v>3.6086607858861308E-2</c:v>
                </c:pt>
                <c:pt idx="88">
                  <c:v>2.8846153846153744E-2</c:v>
                </c:pt>
                <c:pt idx="89">
                  <c:v>4.7811993517017815E-2</c:v>
                </c:pt>
                <c:pt idx="90">
                  <c:v>3.839999999999999E-2</c:v>
                </c:pt>
                <c:pt idx="91">
                  <c:v>3.4427542033626857E-2</c:v>
                </c:pt>
                <c:pt idx="92">
                  <c:v>3.4482758620689724E-2</c:v>
                </c:pt>
                <c:pt idx="93">
                  <c:v>4.0930979133226408E-2</c:v>
                </c:pt>
                <c:pt idx="94">
                  <c:v>4.0572792362768562E-2</c:v>
                </c:pt>
                <c:pt idx="95">
                  <c:v>3.624901497241928E-2</c:v>
                </c:pt>
                <c:pt idx="96">
                  <c:v>3.2232704402515688E-2</c:v>
                </c:pt>
                <c:pt idx="97">
                  <c:v>3.0660377358490587E-2</c:v>
                </c:pt>
                <c:pt idx="98">
                  <c:v>1.393188854489158E-2</c:v>
                </c:pt>
                <c:pt idx="99">
                  <c:v>2.3219814241486114E-2</c:v>
                </c:pt>
                <c:pt idx="100">
                  <c:v>3.3489096573208643E-2</c:v>
                </c:pt>
                <c:pt idx="101">
                  <c:v>3.402938901778807E-2</c:v>
                </c:pt>
                <c:pt idx="102">
                  <c:v>3.3898305084745672E-2</c:v>
                </c:pt>
                <c:pt idx="103">
                  <c:v>3.0185758513931793E-2</c:v>
                </c:pt>
                <c:pt idx="104">
                  <c:v>3.953488372093017E-2</c:v>
                </c:pt>
                <c:pt idx="105">
                  <c:v>3.6237471087124051E-2</c:v>
                </c:pt>
                <c:pt idx="106">
                  <c:v>3.1345565749235416E-2</c:v>
                </c:pt>
                <c:pt idx="107">
                  <c:v>3.6501901140684412E-2</c:v>
                </c:pt>
                <c:pt idx="108">
                  <c:v>4.2650418888042552E-2</c:v>
                </c:pt>
                <c:pt idx="109">
                  <c:v>4.1189931350114506E-2</c:v>
                </c:pt>
                <c:pt idx="110">
                  <c:v>3.2061068702289974E-2</c:v>
                </c:pt>
                <c:pt idx="111">
                  <c:v>4.0847201210287398E-2</c:v>
                </c:pt>
                <c:pt idx="112">
                  <c:v>4.6721929163526799E-2</c:v>
                </c:pt>
                <c:pt idx="113">
                  <c:v>4.0388930441286552E-2</c:v>
                </c:pt>
                <c:pt idx="114">
                  <c:v>4.1728763040238537E-2</c:v>
                </c:pt>
                <c:pt idx="115">
                  <c:v>4.8835462058602452E-2</c:v>
                </c:pt>
                <c:pt idx="116">
                  <c:v>3.5048471290082039E-2</c:v>
                </c:pt>
                <c:pt idx="117">
                  <c:v>3.6458333333333259E-2</c:v>
                </c:pt>
                <c:pt idx="118">
                  <c:v>3.5581912527798298E-2</c:v>
                </c:pt>
                <c:pt idx="119">
                  <c:v>3.1548055759354376E-2</c:v>
                </c:pt>
                <c:pt idx="120">
                  <c:v>2.7027027027026973E-2</c:v>
                </c:pt>
                <c:pt idx="121">
                  <c:v>2.857142857142847E-2</c:v>
                </c:pt>
                <c:pt idx="122">
                  <c:v>3.6242603550295849E-2</c:v>
                </c:pt>
                <c:pt idx="123">
                  <c:v>3.7790697674418672E-2</c:v>
                </c:pt>
                <c:pt idx="124">
                  <c:v>3.3117350611951091E-2</c:v>
                </c:pt>
                <c:pt idx="125">
                  <c:v>3.8820992092020168E-2</c:v>
                </c:pt>
                <c:pt idx="126">
                  <c:v>3.7195994277539279E-2</c:v>
                </c:pt>
                <c:pt idx="127">
                  <c:v>3.7249283667621702E-2</c:v>
                </c:pt>
                <c:pt idx="128">
                  <c:v>3.7463976945244948E-2</c:v>
                </c:pt>
                <c:pt idx="129">
                  <c:v>3.5175879396984966E-2</c:v>
                </c:pt>
                <c:pt idx="130">
                  <c:v>3.6506800286327801E-2</c:v>
                </c:pt>
                <c:pt idx="131">
                  <c:v>4.3385490753911737E-2</c:v>
                </c:pt>
                <c:pt idx="132">
                  <c:v>4.4807965860597543E-2</c:v>
                </c:pt>
                <c:pt idx="133">
                  <c:v>4.8433048433048409E-2</c:v>
                </c:pt>
                <c:pt idx="134">
                  <c:v>4.7109207708779355E-2</c:v>
                </c:pt>
                <c:pt idx="135">
                  <c:v>4.481792717086841E-2</c:v>
                </c:pt>
                <c:pt idx="136">
                  <c:v>5.0174216027874641E-2</c:v>
                </c:pt>
                <c:pt idx="137">
                  <c:v>4.4290657439446379E-2</c:v>
                </c:pt>
                <c:pt idx="138">
                  <c:v>3.8620689655172402E-2</c:v>
                </c:pt>
                <c:pt idx="139">
                  <c:v>3.8674033149171283E-2</c:v>
                </c:pt>
                <c:pt idx="140">
                  <c:v>3.6805555555555536E-2</c:v>
                </c:pt>
                <c:pt idx="141">
                  <c:v>4.2995839112343948E-2</c:v>
                </c:pt>
                <c:pt idx="142">
                  <c:v>4.143646408839774E-2</c:v>
                </c:pt>
                <c:pt idx="143">
                  <c:v>2.1131561008861599E-2</c:v>
                </c:pt>
                <c:pt idx="144">
                  <c:v>4.4928522804629001E-2</c:v>
                </c:pt>
                <c:pt idx="145">
                  <c:v>3.5326086956521729E-2</c:v>
                </c:pt>
                <c:pt idx="146">
                  <c:v>3.8854805725971442E-2</c:v>
                </c:pt>
                <c:pt idx="147">
                  <c:v>2.3458445040214437E-2</c:v>
                </c:pt>
                <c:pt idx="148">
                  <c:v>2.1234240212342437E-2</c:v>
                </c:pt>
                <c:pt idx="149">
                  <c:v>1.9880715705764551E-3</c:v>
                </c:pt>
                <c:pt idx="150">
                  <c:v>-1.9920318725099584E-3</c:v>
                </c:pt>
                <c:pt idx="151">
                  <c:v>1.9946808510638014E-3</c:v>
                </c:pt>
                <c:pt idx="152">
                  <c:v>1.3395847287341001E-2</c:v>
                </c:pt>
                <c:pt idx="153">
                  <c:v>-5.3191489361702482E-3</c:v>
                </c:pt>
                <c:pt idx="154">
                  <c:v>8.6206896551723755E-3</c:v>
                </c:pt>
                <c:pt idx="155">
                  <c:v>2.2696929238985364E-2</c:v>
                </c:pt>
                <c:pt idx="156">
                  <c:v>8.4690553745927488E-3</c:v>
                </c:pt>
                <c:pt idx="157">
                  <c:v>1.5091863517060267E-2</c:v>
                </c:pt>
                <c:pt idx="158">
                  <c:v>2.5590551181102317E-2</c:v>
                </c:pt>
                <c:pt idx="159">
                  <c:v>2.6195153896529044E-2</c:v>
                </c:pt>
                <c:pt idx="160">
                  <c:v>1.5594541910331383E-2</c:v>
                </c:pt>
                <c:pt idx="161">
                  <c:v>3.1746031746031855E-2</c:v>
                </c:pt>
                <c:pt idx="162">
                  <c:v>4.5242847638057304E-2</c:v>
                </c:pt>
                <c:pt idx="163">
                  <c:v>4.9104180491041705E-2</c:v>
                </c:pt>
                <c:pt idx="164">
                  <c:v>4.8909451421017769E-2</c:v>
                </c:pt>
                <c:pt idx="165">
                  <c:v>5.4144385026738018E-2</c:v>
                </c:pt>
                <c:pt idx="166">
                  <c:v>7.7580539119000758E-2</c:v>
                </c:pt>
                <c:pt idx="167">
                  <c:v>5.809399477806787E-2</c:v>
                </c:pt>
                <c:pt idx="168">
                  <c:v>5.878552971576223E-2</c:v>
                </c:pt>
                <c:pt idx="169">
                  <c:v>5.8177117000646428E-2</c:v>
                </c:pt>
                <c:pt idx="170">
                  <c:v>5.5022392834292999E-2</c:v>
                </c:pt>
                <c:pt idx="171">
                  <c:v>4.5947670708359922E-2</c:v>
                </c:pt>
                <c:pt idx="172">
                  <c:v>5.7581573896353211E-2</c:v>
                </c:pt>
                <c:pt idx="173">
                  <c:v>6.8589743589743568E-2</c:v>
                </c:pt>
                <c:pt idx="174">
                  <c:v>5.2832590706556326E-2</c:v>
                </c:pt>
                <c:pt idx="175">
                  <c:v>5.0600885515496463E-2</c:v>
                </c:pt>
                <c:pt idx="176">
                  <c:v>3.969754253308122E-2</c:v>
                </c:pt>
                <c:pt idx="177">
                  <c:v>3.6144578313253017E-2</c:v>
                </c:pt>
                <c:pt idx="178">
                  <c:v>-1.281269066503965E-2</c:v>
                </c:pt>
                <c:pt idx="179">
                  <c:v>1.4805675508945182E-2</c:v>
                </c:pt>
                <c:pt idx="180">
                  <c:v>6.7114093959732557E-3</c:v>
                </c:pt>
                <c:pt idx="181">
                  <c:v>7.9413561392791543E-3</c:v>
                </c:pt>
                <c:pt idx="182">
                  <c:v>2.7895694360218215E-2</c:v>
                </c:pt>
                <c:pt idx="183">
                  <c:v>2.0744356314826184E-2</c:v>
                </c:pt>
                <c:pt idx="184">
                  <c:v>2.722323049001818E-2</c:v>
                </c:pt>
                <c:pt idx="185">
                  <c:v>2.7594481103779156E-2</c:v>
                </c:pt>
                <c:pt idx="186">
                  <c:v>3.8089480048367541E-2</c:v>
                </c:pt>
                <c:pt idx="187">
                  <c:v>3.4918723660445572E-2</c:v>
                </c:pt>
                <c:pt idx="188">
                  <c:v>4.0606060606060534E-2</c:v>
                </c:pt>
                <c:pt idx="189">
                  <c:v>6.1811505507955999E-2</c:v>
                </c:pt>
                <c:pt idx="190">
                  <c:v>7.2311495673671233E-2</c:v>
                </c:pt>
              </c:numCache>
            </c:numRef>
          </c:val>
          <c:smooth val="0"/>
          <c:extLst>
            <c:ext xmlns:c16="http://schemas.microsoft.com/office/drawing/2014/chart" uri="{C3380CC4-5D6E-409C-BE32-E72D297353CC}">
              <c16:uniqueId val="{00000001-72A0-465E-8093-110AA3DEC3EB}"/>
            </c:ext>
          </c:extLst>
        </c:ser>
        <c:dLbls>
          <c:showLegendKey val="0"/>
          <c:showVal val="0"/>
          <c:showCatName val="0"/>
          <c:showSerName val="0"/>
          <c:showPercent val="0"/>
          <c:showBubbleSize val="0"/>
        </c:dLbls>
        <c:marker val="1"/>
        <c:smooth val="0"/>
        <c:axId val="968060639"/>
        <c:axId val="395818911"/>
      </c:lineChart>
      <c:dateAx>
        <c:axId val="970664095"/>
        <c:scaling>
          <c:orientation val="minMax"/>
        </c:scaling>
        <c:delete val="0"/>
        <c:axPos val="b"/>
        <c:numFmt formatCode="mmm\ yyyy" sourceLinked="1"/>
        <c:majorTickMark val="out"/>
        <c:minorTickMark val="none"/>
        <c:tickLblPos val="low"/>
        <c:spPr>
          <a:noFill/>
          <a:ln w="9525" cap="flat" cmpd="sng" algn="ctr">
            <a:solidFill>
              <a:schemeClr val="tx1">
                <a:lumMod val="15000"/>
                <a:lumOff val="85000"/>
              </a:schemeClr>
            </a:solidFill>
            <a:round/>
          </a:ln>
          <a:effectLst/>
        </c:spPr>
        <c:txPr>
          <a:bodyPr rot="-5400000" spcFirstLastPara="1" vertOverflow="ellipsis" wrap="square" anchor="ctr" anchorCtr="1"/>
          <a:lstStyle/>
          <a:p>
            <a:pPr>
              <a:defRPr sz="700" b="0" i="0" u="none" strike="noStrike" kern="1200" baseline="0">
                <a:solidFill>
                  <a:schemeClr val="tx1">
                    <a:lumMod val="65000"/>
                    <a:lumOff val="35000"/>
                  </a:schemeClr>
                </a:solidFill>
                <a:latin typeface="+mn-lt"/>
                <a:ea typeface="+mn-ea"/>
                <a:cs typeface="+mn-cs"/>
              </a:defRPr>
            </a:pPr>
            <a:endParaRPr lang="en-US"/>
          </a:p>
        </c:txPr>
        <c:crossAx val="267285807"/>
        <c:crosses val="autoZero"/>
        <c:auto val="1"/>
        <c:lblOffset val="100"/>
        <c:baseTimeUnit val="months"/>
        <c:majorUnit val="12"/>
        <c:majorTimeUnit val="months"/>
      </c:dateAx>
      <c:valAx>
        <c:axId val="267285807"/>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en-US"/>
          </a:p>
        </c:txPr>
        <c:crossAx val="970664095"/>
        <c:crosses val="autoZero"/>
        <c:crossBetween val="between"/>
      </c:valAx>
      <c:valAx>
        <c:axId val="395818911"/>
        <c:scaling>
          <c:orientation val="minMax"/>
          <c:max val="9.0000000000000024E-2"/>
          <c:min val="-7.0000000000000007E-2"/>
        </c:scaling>
        <c:delete val="0"/>
        <c:axPos val="r"/>
        <c:numFmt formatCode="0%"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968060639"/>
        <c:crosses val="max"/>
        <c:crossBetween val="between"/>
        <c:majorUnit val="1.0000000000000002E-2"/>
      </c:valAx>
      <c:dateAx>
        <c:axId val="968060639"/>
        <c:scaling>
          <c:orientation val="minMax"/>
        </c:scaling>
        <c:delete val="1"/>
        <c:axPos val="b"/>
        <c:numFmt formatCode="mmm\ yyyy" sourceLinked="1"/>
        <c:majorTickMark val="out"/>
        <c:minorTickMark val="none"/>
        <c:tickLblPos val="nextTo"/>
        <c:crossAx val="395818911"/>
        <c:crosses val="autoZero"/>
        <c:auto val="1"/>
        <c:lblOffset val="100"/>
        <c:baseTimeUnit val="months"/>
        <c:majorUnit val="1"/>
        <c:minorUnit val="1"/>
      </c:dateAx>
      <c:spPr>
        <a:noFill/>
        <a:ln>
          <a:noFill/>
        </a:ln>
        <a:effectLst/>
      </c:spPr>
    </c:plotArea>
    <c:legend>
      <c:legendPos val="b"/>
      <c:overlay val="0"/>
      <c:spPr>
        <a:noFill/>
        <a:ln>
          <a:noFill/>
        </a:ln>
        <a:effectLst/>
      </c:spPr>
      <c:txPr>
        <a:bodyPr rot="0" spcFirstLastPara="1" vertOverflow="ellipsis" vert="horz" wrap="square" anchor="ctr" anchorCtr="1"/>
        <a:lstStyle/>
        <a:p>
          <a:pPr>
            <a:defRPr sz="105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userShapes r:id="rId4"/>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0.21268</cdr:x>
      <cdr:y>0.50681</cdr:y>
    </cdr:from>
    <cdr:to>
      <cdr:x>0.38592</cdr:x>
      <cdr:y>0.60214</cdr:y>
    </cdr:to>
    <cdr:sp macro="" textlink="">
      <cdr:nvSpPr>
        <cdr:cNvPr id="7" name="Oval 6">
          <a:extLst xmlns:a="http://schemas.openxmlformats.org/drawingml/2006/main">
            <a:ext uri="{FF2B5EF4-FFF2-40B4-BE49-F238E27FC236}">
              <a16:creationId xmlns:a16="http://schemas.microsoft.com/office/drawing/2014/main" id="{9B41E34C-7EBA-D275-93BA-A9BBADAF0220}"/>
            </a:ext>
          </a:extLst>
        </cdr:cNvPr>
        <cdr:cNvSpPr/>
      </cdr:nvSpPr>
      <cdr:spPr>
        <a:xfrm xmlns:a="http://schemas.openxmlformats.org/drawingml/2006/main">
          <a:off x="1843942" y="3181106"/>
          <a:ext cx="1502020" cy="598365"/>
        </a:xfrm>
        <a:prstGeom xmlns:a="http://schemas.openxmlformats.org/drawingml/2006/main" prst="ellipse">
          <a:avLst/>
        </a:prstGeom>
        <a:noFill xmlns:a="http://schemas.openxmlformats.org/drawingml/2006/main"/>
      </cdr:spPr>
      <cdr:style>
        <a:lnRef xmlns:a="http://schemas.openxmlformats.org/drawingml/2006/main" idx="2">
          <a:schemeClr val="accent1">
            <a:shade val="15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endParaRPr lang="en-US"/>
        </a:p>
      </cdr:txBody>
    </cdr:sp>
  </cdr:relSizeAnchor>
  <cdr:relSizeAnchor xmlns:cdr="http://schemas.openxmlformats.org/drawingml/2006/chartDrawing">
    <cdr:from>
      <cdr:x>0.43873</cdr:x>
      <cdr:y>0.50486</cdr:y>
    </cdr:from>
    <cdr:to>
      <cdr:x>0.87887</cdr:x>
      <cdr:y>0.64981</cdr:y>
    </cdr:to>
    <cdr:sp macro="" textlink="">
      <cdr:nvSpPr>
        <cdr:cNvPr id="8" name="Oval 7">
          <a:extLst xmlns:a="http://schemas.openxmlformats.org/drawingml/2006/main">
            <a:ext uri="{FF2B5EF4-FFF2-40B4-BE49-F238E27FC236}">
              <a16:creationId xmlns:a16="http://schemas.microsoft.com/office/drawing/2014/main" id="{4F466D8E-62AD-103B-810E-0400AAE579D1}"/>
            </a:ext>
          </a:extLst>
        </cdr:cNvPr>
        <cdr:cNvSpPr/>
      </cdr:nvSpPr>
      <cdr:spPr>
        <a:xfrm xmlns:a="http://schemas.openxmlformats.org/drawingml/2006/main">
          <a:off x="3803894" y="3168895"/>
          <a:ext cx="3816105" cy="909760"/>
        </a:xfrm>
        <a:prstGeom xmlns:a="http://schemas.openxmlformats.org/drawingml/2006/main" prst="ellipse">
          <a:avLst/>
        </a:prstGeom>
        <a:noFill xmlns:a="http://schemas.openxmlformats.org/drawingml/2006/main"/>
      </cdr:spPr>
      <cdr:style>
        <a:lnRef xmlns:a="http://schemas.openxmlformats.org/drawingml/2006/main" idx="2">
          <a:schemeClr val="accent1">
            <a:shade val="15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endParaRPr lang="en-US"/>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DCBEAFC0-8A73-4AB1-B5DD-D3C73B09CFC1}" type="datetimeFigureOut">
              <a:t>10/26/2023</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0AD36A70-EDDF-402F-A5C6-CB452863EA48}" type="slidenum">
              <a:t>‹#›</a:t>
            </a:fld>
            <a:endParaRPr lang="en-US"/>
          </a:p>
        </p:txBody>
      </p:sp>
    </p:spTree>
    <p:extLst>
      <p:ext uri="{BB962C8B-B14F-4D97-AF65-F5344CB8AC3E}">
        <p14:creationId xmlns:p14="http://schemas.microsoft.com/office/powerpoint/2010/main" val="13824204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AD36A70-EDDF-402F-A5C6-CB452863EA48}" type="slidenum">
              <a:rPr lang="en-US" smtClean="0"/>
              <a:t>1</a:t>
            </a:fld>
            <a:endParaRPr lang="en-US"/>
          </a:p>
        </p:txBody>
      </p:sp>
    </p:spTree>
    <p:extLst>
      <p:ext uri="{BB962C8B-B14F-4D97-AF65-F5344CB8AC3E}">
        <p14:creationId xmlns:p14="http://schemas.microsoft.com/office/powerpoint/2010/main" val="37684353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D36A70-EDDF-402F-A5C6-CB452863EA48}" type="slidenum">
              <a:rPr lang="en-US" smtClean="0"/>
              <a:t>10</a:t>
            </a:fld>
            <a:endParaRPr lang="en-US"/>
          </a:p>
        </p:txBody>
      </p:sp>
    </p:spTree>
    <p:extLst>
      <p:ext uri="{BB962C8B-B14F-4D97-AF65-F5344CB8AC3E}">
        <p14:creationId xmlns:p14="http://schemas.microsoft.com/office/powerpoint/2010/main" val="36070146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5 million people and 2 million dwellings</a:t>
            </a:r>
          </a:p>
          <a:p>
            <a:r>
              <a:rPr lang="en-NZ" dirty="0"/>
              <a:t>(50k more people or 20k less dwellings), </a:t>
            </a:r>
            <a:endParaRPr lang="en-US" dirty="0"/>
          </a:p>
        </p:txBody>
      </p:sp>
      <p:sp>
        <p:nvSpPr>
          <p:cNvPr id="4" name="Slide Number Placeholder 3"/>
          <p:cNvSpPr>
            <a:spLocks noGrp="1"/>
          </p:cNvSpPr>
          <p:nvPr>
            <p:ph type="sldNum" sz="quarter" idx="5"/>
          </p:nvPr>
        </p:nvSpPr>
        <p:spPr/>
        <p:txBody>
          <a:bodyPr/>
          <a:lstStyle/>
          <a:p>
            <a:fld id="{0AD36A70-EDDF-402F-A5C6-CB452863EA48}" type="slidenum">
              <a:rPr lang="en-US" smtClean="0"/>
              <a:t>11</a:t>
            </a:fld>
            <a:endParaRPr lang="en-US"/>
          </a:p>
        </p:txBody>
      </p:sp>
    </p:spTree>
    <p:extLst>
      <p:ext uri="{BB962C8B-B14F-4D97-AF65-F5344CB8AC3E}">
        <p14:creationId xmlns:p14="http://schemas.microsoft.com/office/powerpoint/2010/main" val="774123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US" sz="1200" kern="0" dirty="0">
                <a:effectLst/>
                <a:latin typeface="Arial" panose="020B0604020202020204" pitchFamily="34" charset="0"/>
                <a:ea typeface="Calibri" panose="020F0502020204030204" pitchFamily="34" charset="0"/>
                <a:cs typeface="Times New Roman" panose="02020603050405020304" pitchFamily="18" charset="0"/>
              </a:rPr>
              <a:t>Very happy that the paper sparked discussion in the media, mainly between landlords and tenants.</a:t>
            </a: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200" kern="0" dirty="0">
                <a:effectLst/>
                <a:latin typeface="Arial" panose="020B0604020202020204" pitchFamily="34" charset="0"/>
                <a:ea typeface="Calibri" panose="020F0502020204030204" pitchFamily="34" charset="0"/>
                <a:cs typeface="Times New Roman" panose="02020603050405020304" pitchFamily="18" charset="0"/>
              </a:rPr>
              <a:t>Mainly good, however, some implications are misleading, so I’ll take the final minutes to</a:t>
            </a: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NZ" dirty="0"/>
          </a:p>
          <a:p>
            <a:r>
              <a:rPr lang="en-NZ" dirty="0"/>
              <a:t>Renters only pay a proportion of their income on rents</a:t>
            </a:r>
          </a:p>
          <a:p>
            <a:r>
              <a:rPr lang="en-NZ" dirty="0"/>
              <a:t>The 1 to 1 relationship between wage and rents does not mean that all the dollar that tenants gain from wage go straight into rents</a:t>
            </a:r>
          </a:p>
          <a:p>
            <a:endParaRPr lang="en-NZ" dirty="0"/>
          </a:p>
        </p:txBody>
      </p:sp>
      <p:sp>
        <p:nvSpPr>
          <p:cNvPr id="4" name="Slide Number Placeholder 3"/>
          <p:cNvSpPr>
            <a:spLocks noGrp="1"/>
          </p:cNvSpPr>
          <p:nvPr>
            <p:ph type="sldNum" sz="quarter" idx="5"/>
          </p:nvPr>
        </p:nvSpPr>
        <p:spPr/>
        <p:txBody>
          <a:bodyPr/>
          <a:lstStyle/>
          <a:p>
            <a:fld id="{0AD36A70-EDDF-402F-A5C6-CB452863EA48}" type="slidenum">
              <a:rPr lang="en-US" smtClean="0"/>
              <a:t>12</a:t>
            </a:fld>
            <a:endParaRPr lang="en-US"/>
          </a:p>
        </p:txBody>
      </p:sp>
    </p:spTree>
    <p:extLst>
      <p:ext uri="{BB962C8B-B14F-4D97-AF65-F5344CB8AC3E}">
        <p14:creationId xmlns:p14="http://schemas.microsoft.com/office/powerpoint/2010/main" val="13827770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No, costs do matter, just not as strong and consistent as wages and relative supply and demand of dwellings</a:t>
            </a:r>
          </a:p>
          <a:p>
            <a:r>
              <a:rPr lang="en-NZ" dirty="0"/>
              <a:t>Historically costs (mortgage, rates, insurance) have not always moved with rents, hence the relatively small impact found in the report </a:t>
            </a:r>
          </a:p>
          <a:p>
            <a:endParaRPr lang="en-NZ" dirty="0"/>
          </a:p>
        </p:txBody>
      </p:sp>
      <p:sp>
        <p:nvSpPr>
          <p:cNvPr id="4" name="Slide Number Placeholder 3"/>
          <p:cNvSpPr>
            <a:spLocks noGrp="1"/>
          </p:cNvSpPr>
          <p:nvPr>
            <p:ph type="sldNum" sz="quarter" idx="5"/>
          </p:nvPr>
        </p:nvSpPr>
        <p:spPr/>
        <p:txBody>
          <a:bodyPr/>
          <a:lstStyle/>
          <a:p>
            <a:fld id="{0AD36A70-EDDF-402F-A5C6-CB452863EA48}" type="slidenum">
              <a:rPr lang="en-US" smtClean="0"/>
              <a:t>13</a:t>
            </a:fld>
            <a:endParaRPr lang="en-US"/>
          </a:p>
        </p:txBody>
      </p:sp>
    </p:spTree>
    <p:extLst>
      <p:ext uri="{BB962C8B-B14F-4D97-AF65-F5344CB8AC3E}">
        <p14:creationId xmlns:p14="http://schemas.microsoft.com/office/powerpoint/2010/main" val="41752053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We have developed a simple tool to put the findings of this report into action,</a:t>
            </a:r>
          </a:p>
          <a:p>
            <a:endParaRPr lang="en-NZ" dirty="0"/>
          </a:p>
          <a:p>
            <a:r>
              <a:rPr lang="en-NZ" dirty="0"/>
              <a:t>If you have a policy/change that might impact population/dwellings/wage, you can input these into the tool and see how much rents would change if (1) all else equal, (2) the past is a good representation of the future</a:t>
            </a:r>
            <a:endParaRPr lang="en-US" dirty="0"/>
          </a:p>
        </p:txBody>
      </p:sp>
      <p:sp>
        <p:nvSpPr>
          <p:cNvPr id="4" name="Slide Number Placeholder 3"/>
          <p:cNvSpPr>
            <a:spLocks noGrp="1"/>
          </p:cNvSpPr>
          <p:nvPr>
            <p:ph type="sldNum" sz="quarter" idx="5"/>
          </p:nvPr>
        </p:nvSpPr>
        <p:spPr/>
        <p:txBody>
          <a:bodyPr/>
          <a:lstStyle/>
          <a:p>
            <a:fld id="{0AD36A70-EDDF-402F-A5C6-CB452863EA48}" type="slidenum">
              <a:rPr lang="en-US" smtClean="0"/>
              <a:t>14</a:t>
            </a:fld>
            <a:endParaRPr lang="en-US"/>
          </a:p>
        </p:txBody>
      </p:sp>
    </p:spTree>
    <p:extLst>
      <p:ext uri="{BB962C8B-B14F-4D97-AF65-F5344CB8AC3E}">
        <p14:creationId xmlns:p14="http://schemas.microsoft.com/office/powerpoint/2010/main" val="42813803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r>
              <a:rPr lang="en-NZ" dirty="0"/>
              <a:t>Migration could be showing some signs of stabilization (Monthly numbers show signs of dropping, covid pent-up demand being worked through)</a:t>
            </a:r>
          </a:p>
          <a:p>
            <a:pPr>
              <a:defRPr/>
            </a:pPr>
            <a:r>
              <a:rPr lang="en-NZ" dirty="0"/>
              <a:t> </a:t>
            </a:r>
          </a:p>
          <a:p>
            <a:pPr>
              <a:defRPr/>
            </a:pPr>
            <a:r>
              <a:rPr lang="en-NZ" dirty="0"/>
              <a:t>International outlook is uncertain, wholesale rate is high, oil price may shoot up</a:t>
            </a:r>
          </a:p>
          <a:p>
            <a:pPr>
              <a:defRPr/>
            </a:pPr>
            <a:r>
              <a:rPr lang="en-NZ" dirty="0"/>
              <a:t>Even with cut, it’s unlikely to go back to the record low level during Covid</a:t>
            </a:r>
          </a:p>
          <a:p>
            <a:pPr>
              <a:defRPr/>
            </a:pPr>
            <a:endParaRPr lang="en-NZ" dirty="0"/>
          </a:p>
          <a:p>
            <a:pPr>
              <a:defRPr/>
            </a:pPr>
            <a:r>
              <a:rPr lang="en-NZ" dirty="0"/>
              <a:t>Migration is supposed to contribute to softening wage growth. These indicators are key to RBNZ’s confidence that inflation is under control</a:t>
            </a:r>
          </a:p>
        </p:txBody>
      </p:sp>
      <p:sp>
        <p:nvSpPr>
          <p:cNvPr id="4" name="Slide Number Placeholder 3"/>
          <p:cNvSpPr>
            <a:spLocks noGrp="1"/>
          </p:cNvSpPr>
          <p:nvPr>
            <p:ph type="sldNum" sz="quarter" idx="10"/>
          </p:nvPr>
        </p:nvSpPr>
        <p:spPr/>
        <p:txBody>
          <a:bodyPr/>
          <a:lstStyle/>
          <a:p>
            <a:fld id="{1D326F8C-F8A8-4143-BBC3-C304767F7F12}" type="slidenum">
              <a:rPr lang="en-NZ" smtClean="0"/>
              <a:t>2</a:t>
            </a:fld>
            <a:endParaRPr lang="en-NZ"/>
          </a:p>
        </p:txBody>
      </p:sp>
    </p:spTree>
    <p:extLst>
      <p:ext uri="{BB962C8B-B14F-4D97-AF65-F5344CB8AC3E}">
        <p14:creationId xmlns:p14="http://schemas.microsoft.com/office/powerpoint/2010/main" val="30754636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NZ" dirty="0"/>
              <a:t>Consents – intention to build,</a:t>
            </a:r>
          </a:p>
          <a:p>
            <a:pPr>
              <a:defRPr/>
            </a:pPr>
            <a:r>
              <a:rPr lang="en-NZ" dirty="0"/>
              <a:t>CCC – completion</a:t>
            </a:r>
          </a:p>
          <a:p>
            <a:pPr>
              <a:defRPr/>
            </a:pPr>
            <a:r>
              <a:rPr lang="en-NZ" dirty="0"/>
              <a:t>Lack of presales: construction cost down but house price also down so there’s a wedge between cost of building new and purchasing existing. Need house price to go up so confidence returns</a:t>
            </a:r>
          </a:p>
          <a:p>
            <a:pPr defTabSz="931774">
              <a:defRPr/>
            </a:pPr>
            <a:r>
              <a:rPr lang="en-NZ" dirty="0"/>
              <a:t>more projects being recently put on hold</a:t>
            </a:r>
          </a:p>
          <a:p>
            <a:pPr defTabSz="931774">
              <a:defRPr/>
            </a:pPr>
            <a:r>
              <a:rPr lang="en-NZ" dirty="0"/>
              <a:t>which masks the decline in activity in several regions</a:t>
            </a:r>
          </a:p>
          <a:p>
            <a:pPr>
              <a:defRPr/>
            </a:pPr>
            <a:endParaRPr lang="en-NZ" dirty="0"/>
          </a:p>
          <a:p>
            <a:pPr defTabSz="931774">
              <a:defRPr/>
            </a:pPr>
            <a:r>
              <a:rPr lang="en-NZ" dirty="0"/>
              <a:t>Construction cost inflation slows down a lot but won’t provide much support</a:t>
            </a:r>
          </a:p>
          <a:p>
            <a:pPr defTabSz="931774">
              <a:defRPr/>
            </a:pPr>
            <a:r>
              <a:rPr lang="en-NZ" dirty="0"/>
              <a:t>Consents are now near capacity level loss of capacity, take longer time to go up, bigger swings in the construction sector</a:t>
            </a:r>
          </a:p>
          <a:p>
            <a:pPr defTabSz="931774">
              <a:defRPr/>
            </a:pPr>
            <a:endParaRPr lang="en-NZ" dirty="0"/>
          </a:p>
        </p:txBody>
      </p:sp>
      <p:sp>
        <p:nvSpPr>
          <p:cNvPr id="4" name="Slide Number Placeholder 3"/>
          <p:cNvSpPr>
            <a:spLocks noGrp="1"/>
          </p:cNvSpPr>
          <p:nvPr>
            <p:ph type="sldNum" sz="quarter" idx="10"/>
          </p:nvPr>
        </p:nvSpPr>
        <p:spPr/>
        <p:txBody>
          <a:bodyPr/>
          <a:lstStyle/>
          <a:p>
            <a:fld id="{1D326F8C-F8A8-4143-BBC3-C304767F7F12}" type="slidenum">
              <a:rPr lang="en-NZ" smtClean="0"/>
              <a:t>3</a:t>
            </a:fld>
            <a:endParaRPr lang="en-NZ"/>
          </a:p>
        </p:txBody>
      </p:sp>
    </p:spTree>
    <p:extLst>
      <p:ext uri="{BB962C8B-B14F-4D97-AF65-F5344CB8AC3E}">
        <p14:creationId xmlns:p14="http://schemas.microsoft.com/office/powerpoint/2010/main" val="8943599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NZ" dirty="0"/>
              <a:t>FHB who can service their debt</a:t>
            </a:r>
          </a:p>
          <a:p>
            <a:pPr>
              <a:defRPr/>
            </a:pPr>
            <a:endParaRPr lang="en-NZ" dirty="0"/>
          </a:p>
          <a:p>
            <a:pPr defTabSz="931774">
              <a:defRPr/>
            </a:pPr>
            <a:r>
              <a:rPr lang="en-NZ" dirty="0"/>
              <a:t> (debt servicing, insurance, etc)</a:t>
            </a:r>
          </a:p>
          <a:p>
            <a:pPr defTabSz="931774">
              <a:defRPr/>
            </a:pPr>
            <a:endParaRPr lang="en-NZ" dirty="0"/>
          </a:p>
          <a:p>
            <a:pPr defTabSz="931774">
              <a:defRPr/>
            </a:pPr>
            <a:r>
              <a:rPr lang="en-NZ" dirty="0"/>
              <a:t>NIWE and flood-prone area. However, the speed and scale of this is still unknown at the moment</a:t>
            </a:r>
          </a:p>
          <a:p>
            <a:pPr defTabSz="931774">
              <a:defRPr/>
            </a:pPr>
            <a:endParaRPr lang="en-NZ" dirty="0"/>
          </a:p>
          <a:p>
            <a:pPr>
              <a:defRPr/>
            </a:pPr>
            <a:endParaRPr lang="en-NZ" dirty="0"/>
          </a:p>
        </p:txBody>
      </p:sp>
      <p:sp>
        <p:nvSpPr>
          <p:cNvPr id="4" name="Slide Number Placeholder 3"/>
          <p:cNvSpPr>
            <a:spLocks noGrp="1"/>
          </p:cNvSpPr>
          <p:nvPr>
            <p:ph type="sldNum" sz="quarter" idx="10"/>
          </p:nvPr>
        </p:nvSpPr>
        <p:spPr/>
        <p:txBody>
          <a:bodyPr/>
          <a:lstStyle/>
          <a:p>
            <a:fld id="{1D326F8C-F8A8-4143-BBC3-C304767F7F12}" type="slidenum">
              <a:rPr lang="en-NZ" smtClean="0"/>
              <a:t>4</a:t>
            </a:fld>
            <a:endParaRPr lang="en-NZ"/>
          </a:p>
        </p:txBody>
      </p:sp>
    </p:spTree>
    <p:extLst>
      <p:ext uri="{BB962C8B-B14F-4D97-AF65-F5344CB8AC3E}">
        <p14:creationId xmlns:p14="http://schemas.microsoft.com/office/powerpoint/2010/main" val="27203114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NZ" dirty="0"/>
              <a:t>Removal of interest deductibility</a:t>
            </a:r>
          </a:p>
        </p:txBody>
      </p:sp>
      <p:sp>
        <p:nvSpPr>
          <p:cNvPr id="4" name="Slide Number Placeholder 3"/>
          <p:cNvSpPr>
            <a:spLocks noGrp="1"/>
          </p:cNvSpPr>
          <p:nvPr>
            <p:ph type="sldNum" sz="quarter" idx="10"/>
          </p:nvPr>
        </p:nvSpPr>
        <p:spPr/>
        <p:txBody>
          <a:bodyPr/>
          <a:lstStyle/>
          <a:p>
            <a:fld id="{1D326F8C-F8A8-4143-BBC3-C304767F7F12}" type="slidenum">
              <a:rPr lang="en-NZ" smtClean="0"/>
              <a:t>5</a:t>
            </a:fld>
            <a:endParaRPr lang="en-NZ"/>
          </a:p>
        </p:txBody>
      </p:sp>
    </p:spTree>
    <p:extLst>
      <p:ext uri="{BB962C8B-B14F-4D97-AF65-F5344CB8AC3E}">
        <p14:creationId xmlns:p14="http://schemas.microsoft.com/office/powerpoint/2010/main" val="5172593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AD36A70-EDDF-402F-A5C6-CB452863EA48}" type="slidenum">
              <a:rPr lang="en-US" smtClean="0"/>
              <a:t>6</a:t>
            </a:fld>
            <a:endParaRPr lang="en-US"/>
          </a:p>
        </p:txBody>
      </p:sp>
    </p:spTree>
    <p:extLst>
      <p:ext uri="{BB962C8B-B14F-4D97-AF65-F5344CB8AC3E}">
        <p14:creationId xmlns:p14="http://schemas.microsoft.com/office/powerpoint/2010/main" val="34483400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r>
              <a:rPr lang="en-US" dirty="0">
                <a:latin typeface="Calibri"/>
                <a:cs typeface="Calibri"/>
              </a:rPr>
              <a:t>Especially since the early 1990s. From Census 2018, out of all households that rent, 4 out of 5 rent privately </a:t>
            </a:r>
            <a:endParaRPr lang="en-US" dirty="0">
              <a:cs typeface="Calibri"/>
            </a:endParaRPr>
          </a:p>
          <a:p>
            <a:pPr>
              <a:defRPr/>
            </a:pPr>
            <a:endParaRPr lang="en-NZ" dirty="0"/>
          </a:p>
          <a:p>
            <a:pPr>
              <a:defRPr/>
            </a:pPr>
            <a:r>
              <a:rPr lang="en-NZ" dirty="0"/>
              <a:t>As they typically pay a larger proportion of their incomes on housing costs than owner occupiers and so </a:t>
            </a:r>
          </a:p>
          <a:p>
            <a:pPr>
              <a:defRPr/>
            </a:pPr>
            <a:endParaRPr lang="en-NZ" dirty="0"/>
          </a:p>
          <a:p>
            <a:r>
              <a:rPr lang="en-NZ" dirty="0"/>
              <a:t>Rent prices reflect the “true” price/cost of housing services consumption</a:t>
            </a:r>
          </a:p>
          <a:p>
            <a:r>
              <a:rPr lang="en-NZ" dirty="0"/>
              <a:t>Rent prices do not include expectation of future gains like house prices do</a:t>
            </a:r>
          </a:p>
          <a:p>
            <a:endParaRPr lang="en-NZ" dirty="0"/>
          </a:p>
          <a:p>
            <a:r>
              <a:rPr lang="en-NZ" dirty="0">
                <a:cs typeface="Calibri"/>
              </a:rPr>
              <a:t>Forecasting rents better: They are one of the factors that influence house prices. Excluding debt servicing/maintaining cost and expected capital gains, house prices should equal to the net present value of rents. Treasury are now incorporating the finding into their rent and subsequently house prices forecast (system leadership role)</a:t>
            </a:r>
          </a:p>
          <a:p>
            <a:endParaRPr lang="en-US" dirty="0"/>
          </a:p>
          <a:p>
            <a:pPr>
              <a:defRPr/>
            </a:pPr>
            <a:endParaRPr lang="en-NZ" dirty="0"/>
          </a:p>
        </p:txBody>
      </p:sp>
      <p:sp>
        <p:nvSpPr>
          <p:cNvPr id="4" name="Slide Number Placeholder 3"/>
          <p:cNvSpPr>
            <a:spLocks noGrp="1"/>
          </p:cNvSpPr>
          <p:nvPr>
            <p:ph type="sldNum" sz="quarter" idx="10"/>
          </p:nvPr>
        </p:nvSpPr>
        <p:spPr/>
        <p:txBody>
          <a:bodyPr/>
          <a:lstStyle/>
          <a:p>
            <a:fld id="{1D326F8C-F8A8-4143-BBC3-C304767F7F12}" type="slidenum">
              <a:rPr lang="en-NZ" smtClean="0"/>
              <a:t>7</a:t>
            </a:fld>
            <a:endParaRPr lang="en-NZ"/>
          </a:p>
        </p:txBody>
      </p:sp>
    </p:spTree>
    <p:extLst>
      <p:ext uri="{BB962C8B-B14F-4D97-AF65-F5344CB8AC3E}">
        <p14:creationId xmlns:p14="http://schemas.microsoft.com/office/powerpoint/2010/main" val="26752206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D36A70-EDDF-402F-A5C6-CB452863EA48}" type="slidenum">
              <a:rPr lang="en-US" smtClean="0"/>
              <a:t>8</a:t>
            </a:fld>
            <a:endParaRPr lang="en-US"/>
          </a:p>
        </p:txBody>
      </p:sp>
    </p:spTree>
    <p:extLst>
      <p:ext uri="{BB962C8B-B14F-4D97-AF65-F5344CB8AC3E}">
        <p14:creationId xmlns:p14="http://schemas.microsoft.com/office/powerpoint/2010/main" val="41990713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Wage: Renters ability to pay</a:t>
            </a:r>
          </a:p>
          <a:p>
            <a:r>
              <a:rPr lang="en-NZ" dirty="0"/>
              <a:t>Supply/demand: Availability of rental properties </a:t>
            </a:r>
          </a:p>
          <a:p>
            <a:r>
              <a:rPr lang="en-NZ" dirty="0"/>
              <a:t>Mortgage rate: </a:t>
            </a:r>
            <a:r>
              <a:rPr lang="en-NZ" sz="1800" dirty="0">
                <a:latin typeface="Segoe UI Light" panose="020B0502040204020203" pitchFamily="34" charset="0"/>
                <a:ea typeface="Segoe UI Light" panose="020B0502040204020203" pitchFamily="34" charset="0"/>
                <a:cs typeface="Times New Roman" panose="02020603050405020304" pitchFamily="18" charset="0"/>
              </a:rPr>
              <a:t>first home buyers may delay buying due to rising mortgage unaffordability, increasing demand for rental property. Higher financing cost reduces supply response. As supply increase, yield decrease so banks are less likely to lend to develop</a:t>
            </a:r>
            <a:endParaRPr lang="en-NZ" dirty="0"/>
          </a:p>
          <a:p>
            <a:r>
              <a:rPr lang="en-US" dirty="0"/>
              <a:t>Unemployment: Job security and household formation. </a:t>
            </a:r>
            <a:r>
              <a:rPr lang="en-NZ" sz="1800" dirty="0">
                <a:latin typeface="Segoe UI Light" panose="020B0502040204020203" pitchFamily="34" charset="0"/>
                <a:cs typeface="Times New Roman" panose="02020603050405020304" pitchFamily="18" charset="0"/>
              </a:rPr>
              <a:t>B</a:t>
            </a:r>
            <a:r>
              <a:rPr lang="en-NZ" sz="1800" dirty="0">
                <a:latin typeface="Segoe UI Light" panose="020B0502040204020203" pitchFamily="34" charset="0"/>
                <a:ea typeface="Segoe UI Light" panose="020B0502040204020203" pitchFamily="34" charset="0"/>
                <a:cs typeface="Times New Roman" panose="02020603050405020304" pitchFamily="18" charset="0"/>
              </a:rPr>
              <a:t>etter job security can encourage people to form new and smaller households, which in turn, increases the demand for rental properties. For example, young adults may be more inclined to leave the family home when unemployment is low. Secondly, a strong labour market and positive economic outlook would ensure tenants’ current and future ability to pay, allowing landlords to raise rents</a:t>
            </a:r>
            <a:endParaRPr lang="en-US" dirty="0"/>
          </a:p>
          <a:p>
            <a:r>
              <a:rPr lang="en-US" dirty="0"/>
              <a:t>Any other impact that are not included in wages</a:t>
            </a:r>
          </a:p>
          <a:p>
            <a:endParaRPr lang="en-US" dirty="0"/>
          </a:p>
          <a:p>
            <a:r>
              <a:rPr lang="en-US" dirty="0"/>
              <a:t>House price: </a:t>
            </a:r>
            <a:r>
              <a:rPr lang="en-NZ" sz="1800" dirty="0">
                <a:latin typeface="Segoe UI Light" panose="020B0502040204020203" pitchFamily="34" charset="0"/>
                <a:ea typeface="Segoe UI Light" panose="020B0502040204020203" pitchFamily="34" charset="0"/>
                <a:cs typeface="Times New Roman" panose="02020603050405020304" pitchFamily="18" charset="0"/>
              </a:rPr>
              <a:t>unobserved region-specific factors act on the housing market as a whole, rather than just the rental market. in a falling market time to sell would be expected to increase which may lead to an increase in the rental stock, and therefore downward pressure on prices.</a:t>
            </a:r>
            <a:endParaRPr lang="en-US" dirty="0"/>
          </a:p>
          <a:p>
            <a:endParaRPr lang="en-US" dirty="0"/>
          </a:p>
        </p:txBody>
      </p:sp>
      <p:sp>
        <p:nvSpPr>
          <p:cNvPr id="4" name="Slide Number Placeholder 3"/>
          <p:cNvSpPr>
            <a:spLocks noGrp="1"/>
          </p:cNvSpPr>
          <p:nvPr>
            <p:ph type="sldNum" sz="quarter" idx="5"/>
          </p:nvPr>
        </p:nvSpPr>
        <p:spPr/>
        <p:txBody>
          <a:bodyPr/>
          <a:lstStyle/>
          <a:p>
            <a:fld id="{0AD36A70-EDDF-402F-A5C6-CB452863EA48}" type="slidenum">
              <a:rPr lang="en-US" smtClean="0"/>
              <a:t>9</a:t>
            </a:fld>
            <a:endParaRPr lang="en-US"/>
          </a:p>
        </p:txBody>
      </p:sp>
    </p:spTree>
    <p:extLst>
      <p:ext uri="{BB962C8B-B14F-4D97-AF65-F5344CB8AC3E}">
        <p14:creationId xmlns:p14="http://schemas.microsoft.com/office/powerpoint/2010/main" val="20875899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3.xml"/><Relationship Id="rId4" Type="http://schemas.openxmlformats.org/officeDocument/2006/relationships/image" Target="../media/image3.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Master" Target="../slideMasters/slideMaster3.xml"/><Relationship Id="rId4" Type="http://schemas.openxmlformats.org/officeDocument/2006/relationships/image" Target="../media/image3.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3.xml"/><Relationship Id="rId4" Type="http://schemas.openxmlformats.org/officeDocument/2006/relationships/image" Target="../media/image3.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3.xml"/><Relationship Id="rId4" Type="http://schemas.openxmlformats.org/officeDocument/2006/relationships/image" Target="../media/image3.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3.xml"/><Relationship Id="rId4" Type="http://schemas.openxmlformats.org/officeDocument/2006/relationships/image" Target="../media/image3.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3.xml"/><Relationship Id="rId4" Type="http://schemas.openxmlformats.org/officeDocument/2006/relationships/image" Target="../media/image8.png"/></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10/26/2023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10/26/2023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10/26/2023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7B2928-9E03-6186-EB8B-39B968EB9B2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NZ"/>
          </a:p>
        </p:txBody>
      </p:sp>
      <p:sp>
        <p:nvSpPr>
          <p:cNvPr id="3" name="Subtitle 2">
            <a:extLst>
              <a:ext uri="{FF2B5EF4-FFF2-40B4-BE49-F238E27FC236}">
                <a16:creationId xmlns:a16="http://schemas.microsoft.com/office/drawing/2014/main" id="{188D2FF8-002F-530D-79EB-6EBA01ADE7B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NZ"/>
          </a:p>
        </p:txBody>
      </p:sp>
      <p:sp>
        <p:nvSpPr>
          <p:cNvPr id="4" name="Date Placeholder 3">
            <a:extLst>
              <a:ext uri="{FF2B5EF4-FFF2-40B4-BE49-F238E27FC236}">
                <a16:creationId xmlns:a16="http://schemas.microsoft.com/office/drawing/2014/main" id="{A805DB58-4F44-480A-FB26-4A0F5FE974D7}"/>
              </a:ext>
            </a:extLst>
          </p:cNvPr>
          <p:cNvSpPr>
            <a:spLocks noGrp="1"/>
          </p:cNvSpPr>
          <p:nvPr>
            <p:ph type="dt" sz="half" idx="10"/>
          </p:nvPr>
        </p:nvSpPr>
        <p:spPr/>
        <p:txBody>
          <a:bodyPr/>
          <a:lstStyle/>
          <a:p>
            <a:fld id="{E365DCAE-141E-458A-9717-123E1F508B6B}" type="datetimeFigureOut">
              <a:rPr lang="en-NZ" smtClean="0"/>
              <a:t>26/10/2023</a:t>
            </a:fld>
            <a:endParaRPr lang="en-NZ"/>
          </a:p>
        </p:txBody>
      </p:sp>
      <p:sp>
        <p:nvSpPr>
          <p:cNvPr id="5" name="Footer Placeholder 4">
            <a:extLst>
              <a:ext uri="{FF2B5EF4-FFF2-40B4-BE49-F238E27FC236}">
                <a16:creationId xmlns:a16="http://schemas.microsoft.com/office/drawing/2014/main" id="{AF720459-7DAB-384B-09E1-31B4F886B7D2}"/>
              </a:ext>
            </a:extLst>
          </p:cNvPr>
          <p:cNvSpPr>
            <a:spLocks noGrp="1"/>
          </p:cNvSpPr>
          <p:nvPr>
            <p:ph type="ftr" sz="quarter" idx="11"/>
          </p:nvPr>
        </p:nvSpPr>
        <p:spPr/>
        <p:txBody>
          <a:bodyPr/>
          <a:lstStyle/>
          <a:p>
            <a:endParaRPr lang="en-NZ"/>
          </a:p>
        </p:txBody>
      </p:sp>
      <p:sp>
        <p:nvSpPr>
          <p:cNvPr id="6" name="Slide Number Placeholder 5">
            <a:extLst>
              <a:ext uri="{FF2B5EF4-FFF2-40B4-BE49-F238E27FC236}">
                <a16:creationId xmlns:a16="http://schemas.microsoft.com/office/drawing/2014/main" id="{19793726-DF05-0CB7-F0C4-B33AE66F95AB}"/>
              </a:ext>
            </a:extLst>
          </p:cNvPr>
          <p:cNvSpPr>
            <a:spLocks noGrp="1"/>
          </p:cNvSpPr>
          <p:nvPr>
            <p:ph type="sldNum" sz="quarter" idx="12"/>
          </p:nvPr>
        </p:nvSpPr>
        <p:spPr/>
        <p:txBody>
          <a:bodyPr/>
          <a:lstStyle/>
          <a:p>
            <a:fld id="{2D8DF5DD-ECAD-4E7A-883F-C629AA98CEF0}" type="slidenum">
              <a:rPr lang="en-NZ" smtClean="0"/>
              <a:t>‹#›</a:t>
            </a:fld>
            <a:endParaRPr lang="en-NZ"/>
          </a:p>
        </p:txBody>
      </p:sp>
    </p:spTree>
    <p:extLst>
      <p:ext uri="{BB962C8B-B14F-4D97-AF65-F5344CB8AC3E}">
        <p14:creationId xmlns:p14="http://schemas.microsoft.com/office/powerpoint/2010/main" val="324967549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94EFC2-6425-BD81-AFF9-F7233DF4ADC3}"/>
              </a:ext>
            </a:extLst>
          </p:cNvPr>
          <p:cNvSpPr>
            <a:spLocks noGrp="1"/>
          </p:cNvSpPr>
          <p:nvPr>
            <p:ph type="title"/>
          </p:nvPr>
        </p:nvSpPr>
        <p:spPr/>
        <p:txBody>
          <a:bodyPr/>
          <a:lstStyle/>
          <a:p>
            <a:r>
              <a:rPr lang="en-US"/>
              <a:t>Click to edit Master title style</a:t>
            </a:r>
            <a:endParaRPr lang="en-NZ"/>
          </a:p>
        </p:txBody>
      </p:sp>
      <p:sp>
        <p:nvSpPr>
          <p:cNvPr id="3" name="Content Placeholder 2">
            <a:extLst>
              <a:ext uri="{FF2B5EF4-FFF2-40B4-BE49-F238E27FC236}">
                <a16:creationId xmlns:a16="http://schemas.microsoft.com/office/drawing/2014/main" id="{CA8BD66D-557A-6419-EFE1-92B8539DF03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Date Placeholder 3">
            <a:extLst>
              <a:ext uri="{FF2B5EF4-FFF2-40B4-BE49-F238E27FC236}">
                <a16:creationId xmlns:a16="http://schemas.microsoft.com/office/drawing/2014/main" id="{950DEB63-15AC-862F-18B2-54D227825B13}"/>
              </a:ext>
            </a:extLst>
          </p:cNvPr>
          <p:cNvSpPr>
            <a:spLocks noGrp="1"/>
          </p:cNvSpPr>
          <p:nvPr>
            <p:ph type="dt" sz="half" idx="10"/>
          </p:nvPr>
        </p:nvSpPr>
        <p:spPr/>
        <p:txBody>
          <a:bodyPr/>
          <a:lstStyle/>
          <a:p>
            <a:fld id="{E365DCAE-141E-458A-9717-123E1F508B6B}" type="datetimeFigureOut">
              <a:rPr lang="en-NZ" smtClean="0"/>
              <a:t>26/10/2023</a:t>
            </a:fld>
            <a:endParaRPr lang="en-NZ"/>
          </a:p>
        </p:txBody>
      </p:sp>
      <p:sp>
        <p:nvSpPr>
          <p:cNvPr id="5" name="Footer Placeholder 4">
            <a:extLst>
              <a:ext uri="{FF2B5EF4-FFF2-40B4-BE49-F238E27FC236}">
                <a16:creationId xmlns:a16="http://schemas.microsoft.com/office/drawing/2014/main" id="{46252362-E5AF-DEBA-15CF-0EBB4342D7D4}"/>
              </a:ext>
            </a:extLst>
          </p:cNvPr>
          <p:cNvSpPr>
            <a:spLocks noGrp="1"/>
          </p:cNvSpPr>
          <p:nvPr>
            <p:ph type="ftr" sz="quarter" idx="11"/>
          </p:nvPr>
        </p:nvSpPr>
        <p:spPr/>
        <p:txBody>
          <a:bodyPr/>
          <a:lstStyle/>
          <a:p>
            <a:endParaRPr lang="en-NZ"/>
          </a:p>
        </p:txBody>
      </p:sp>
      <p:sp>
        <p:nvSpPr>
          <p:cNvPr id="6" name="Slide Number Placeholder 5">
            <a:extLst>
              <a:ext uri="{FF2B5EF4-FFF2-40B4-BE49-F238E27FC236}">
                <a16:creationId xmlns:a16="http://schemas.microsoft.com/office/drawing/2014/main" id="{E4B6BB07-7984-FF8C-7D8F-CAB9FD7DC0FD}"/>
              </a:ext>
            </a:extLst>
          </p:cNvPr>
          <p:cNvSpPr>
            <a:spLocks noGrp="1"/>
          </p:cNvSpPr>
          <p:nvPr>
            <p:ph type="sldNum" sz="quarter" idx="12"/>
          </p:nvPr>
        </p:nvSpPr>
        <p:spPr/>
        <p:txBody>
          <a:bodyPr/>
          <a:lstStyle/>
          <a:p>
            <a:fld id="{2D8DF5DD-ECAD-4E7A-883F-C629AA98CEF0}" type="slidenum">
              <a:rPr lang="en-NZ" smtClean="0"/>
              <a:t>‹#›</a:t>
            </a:fld>
            <a:endParaRPr lang="en-NZ"/>
          </a:p>
        </p:txBody>
      </p:sp>
    </p:spTree>
    <p:extLst>
      <p:ext uri="{BB962C8B-B14F-4D97-AF65-F5344CB8AC3E}">
        <p14:creationId xmlns:p14="http://schemas.microsoft.com/office/powerpoint/2010/main" val="58273766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2819EB-66AB-B630-E3FA-3C2CD5DDB78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NZ"/>
          </a:p>
        </p:txBody>
      </p:sp>
      <p:sp>
        <p:nvSpPr>
          <p:cNvPr id="3" name="Text Placeholder 2">
            <a:extLst>
              <a:ext uri="{FF2B5EF4-FFF2-40B4-BE49-F238E27FC236}">
                <a16:creationId xmlns:a16="http://schemas.microsoft.com/office/drawing/2014/main" id="{23E988C5-DC3D-E5F3-096F-A69E7D3A626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E18A02B-2183-8491-C889-7844802DA5C7}"/>
              </a:ext>
            </a:extLst>
          </p:cNvPr>
          <p:cNvSpPr>
            <a:spLocks noGrp="1"/>
          </p:cNvSpPr>
          <p:nvPr>
            <p:ph type="dt" sz="half" idx="10"/>
          </p:nvPr>
        </p:nvSpPr>
        <p:spPr/>
        <p:txBody>
          <a:bodyPr/>
          <a:lstStyle/>
          <a:p>
            <a:fld id="{E365DCAE-141E-458A-9717-123E1F508B6B}" type="datetimeFigureOut">
              <a:rPr lang="en-NZ" smtClean="0"/>
              <a:t>26/10/2023</a:t>
            </a:fld>
            <a:endParaRPr lang="en-NZ"/>
          </a:p>
        </p:txBody>
      </p:sp>
      <p:sp>
        <p:nvSpPr>
          <p:cNvPr id="5" name="Footer Placeholder 4">
            <a:extLst>
              <a:ext uri="{FF2B5EF4-FFF2-40B4-BE49-F238E27FC236}">
                <a16:creationId xmlns:a16="http://schemas.microsoft.com/office/drawing/2014/main" id="{E1971A28-F921-0B6C-70B1-702A5DB35C3E}"/>
              </a:ext>
            </a:extLst>
          </p:cNvPr>
          <p:cNvSpPr>
            <a:spLocks noGrp="1"/>
          </p:cNvSpPr>
          <p:nvPr>
            <p:ph type="ftr" sz="quarter" idx="11"/>
          </p:nvPr>
        </p:nvSpPr>
        <p:spPr/>
        <p:txBody>
          <a:bodyPr/>
          <a:lstStyle/>
          <a:p>
            <a:endParaRPr lang="en-NZ"/>
          </a:p>
        </p:txBody>
      </p:sp>
      <p:sp>
        <p:nvSpPr>
          <p:cNvPr id="6" name="Slide Number Placeholder 5">
            <a:extLst>
              <a:ext uri="{FF2B5EF4-FFF2-40B4-BE49-F238E27FC236}">
                <a16:creationId xmlns:a16="http://schemas.microsoft.com/office/drawing/2014/main" id="{1AA21D50-6D03-BE43-23E2-1E843FC12AF6}"/>
              </a:ext>
            </a:extLst>
          </p:cNvPr>
          <p:cNvSpPr>
            <a:spLocks noGrp="1"/>
          </p:cNvSpPr>
          <p:nvPr>
            <p:ph type="sldNum" sz="quarter" idx="12"/>
          </p:nvPr>
        </p:nvSpPr>
        <p:spPr/>
        <p:txBody>
          <a:bodyPr/>
          <a:lstStyle/>
          <a:p>
            <a:fld id="{2D8DF5DD-ECAD-4E7A-883F-C629AA98CEF0}" type="slidenum">
              <a:rPr lang="en-NZ" smtClean="0"/>
              <a:t>‹#›</a:t>
            </a:fld>
            <a:endParaRPr lang="en-NZ"/>
          </a:p>
        </p:txBody>
      </p:sp>
    </p:spTree>
    <p:extLst>
      <p:ext uri="{BB962C8B-B14F-4D97-AF65-F5344CB8AC3E}">
        <p14:creationId xmlns:p14="http://schemas.microsoft.com/office/powerpoint/2010/main" val="96430437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5CDE7-DA42-942A-A68F-292C7A91C2D7}"/>
              </a:ext>
            </a:extLst>
          </p:cNvPr>
          <p:cNvSpPr>
            <a:spLocks noGrp="1"/>
          </p:cNvSpPr>
          <p:nvPr>
            <p:ph type="title"/>
          </p:nvPr>
        </p:nvSpPr>
        <p:spPr/>
        <p:txBody>
          <a:bodyPr/>
          <a:lstStyle/>
          <a:p>
            <a:r>
              <a:rPr lang="en-US"/>
              <a:t>Click to edit Master title style</a:t>
            </a:r>
            <a:endParaRPr lang="en-NZ"/>
          </a:p>
        </p:txBody>
      </p:sp>
      <p:sp>
        <p:nvSpPr>
          <p:cNvPr id="3" name="Content Placeholder 2">
            <a:extLst>
              <a:ext uri="{FF2B5EF4-FFF2-40B4-BE49-F238E27FC236}">
                <a16:creationId xmlns:a16="http://schemas.microsoft.com/office/drawing/2014/main" id="{9F92A6EF-C0C1-66B8-9347-4B7B706773C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Content Placeholder 3">
            <a:extLst>
              <a:ext uri="{FF2B5EF4-FFF2-40B4-BE49-F238E27FC236}">
                <a16:creationId xmlns:a16="http://schemas.microsoft.com/office/drawing/2014/main" id="{64C555F6-B19A-3732-DCA1-330CE178230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5" name="Date Placeholder 4">
            <a:extLst>
              <a:ext uri="{FF2B5EF4-FFF2-40B4-BE49-F238E27FC236}">
                <a16:creationId xmlns:a16="http://schemas.microsoft.com/office/drawing/2014/main" id="{E25802A5-4EC3-9CAB-E9BA-DA2C8F936265}"/>
              </a:ext>
            </a:extLst>
          </p:cNvPr>
          <p:cNvSpPr>
            <a:spLocks noGrp="1"/>
          </p:cNvSpPr>
          <p:nvPr>
            <p:ph type="dt" sz="half" idx="10"/>
          </p:nvPr>
        </p:nvSpPr>
        <p:spPr/>
        <p:txBody>
          <a:bodyPr/>
          <a:lstStyle/>
          <a:p>
            <a:fld id="{E365DCAE-141E-458A-9717-123E1F508B6B}" type="datetimeFigureOut">
              <a:rPr lang="en-NZ" smtClean="0"/>
              <a:t>26/10/2023</a:t>
            </a:fld>
            <a:endParaRPr lang="en-NZ"/>
          </a:p>
        </p:txBody>
      </p:sp>
      <p:sp>
        <p:nvSpPr>
          <p:cNvPr id="6" name="Footer Placeholder 5">
            <a:extLst>
              <a:ext uri="{FF2B5EF4-FFF2-40B4-BE49-F238E27FC236}">
                <a16:creationId xmlns:a16="http://schemas.microsoft.com/office/drawing/2014/main" id="{23F264B4-7706-E2E9-7488-CD748D6A24A1}"/>
              </a:ext>
            </a:extLst>
          </p:cNvPr>
          <p:cNvSpPr>
            <a:spLocks noGrp="1"/>
          </p:cNvSpPr>
          <p:nvPr>
            <p:ph type="ftr" sz="quarter" idx="11"/>
          </p:nvPr>
        </p:nvSpPr>
        <p:spPr/>
        <p:txBody>
          <a:bodyPr/>
          <a:lstStyle/>
          <a:p>
            <a:endParaRPr lang="en-NZ"/>
          </a:p>
        </p:txBody>
      </p:sp>
      <p:sp>
        <p:nvSpPr>
          <p:cNvPr id="7" name="Slide Number Placeholder 6">
            <a:extLst>
              <a:ext uri="{FF2B5EF4-FFF2-40B4-BE49-F238E27FC236}">
                <a16:creationId xmlns:a16="http://schemas.microsoft.com/office/drawing/2014/main" id="{52C303DB-FFE3-2D78-39BE-B8E199A313D9}"/>
              </a:ext>
            </a:extLst>
          </p:cNvPr>
          <p:cNvSpPr>
            <a:spLocks noGrp="1"/>
          </p:cNvSpPr>
          <p:nvPr>
            <p:ph type="sldNum" sz="quarter" idx="12"/>
          </p:nvPr>
        </p:nvSpPr>
        <p:spPr/>
        <p:txBody>
          <a:bodyPr/>
          <a:lstStyle/>
          <a:p>
            <a:fld id="{2D8DF5DD-ECAD-4E7A-883F-C629AA98CEF0}" type="slidenum">
              <a:rPr lang="en-NZ" smtClean="0"/>
              <a:t>‹#›</a:t>
            </a:fld>
            <a:endParaRPr lang="en-NZ"/>
          </a:p>
        </p:txBody>
      </p:sp>
    </p:spTree>
    <p:extLst>
      <p:ext uri="{BB962C8B-B14F-4D97-AF65-F5344CB8AC3E}">
        <p14:creationId xmlns:p14="http://schemas.microsoft.com/office/powerpoint/2010/main" val="4792564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BA6C83-29CE-7E36-DA78-562486C6210D}"/>
              </a:ext>
            </a:extLst>
          </p:cNvPr>
          <p:cNvSpPr>
            <a:spLocks noGrp="1"/>
          </p:cNvSpPr>
          <p:nvPr>
            <p:ph type="title"/>
          </p:nvPr>
        </p:nvSpPr>
        <p:spPr>
          <a:xfrm>
            <a:off x="839788" y="365125"/>
            <a:ext cx="10515600" cy="1325563"/>
          </a:xfrm>
        </p:spPr>
        <p:txBody>
          <a:bodyPr/>
          <a:lstStyle/>
          <a:p>
            <a:r>
              <a:rPr lang="en-US"/>
              <a:t>Click to edit Master title style</a:t>
            </a:r>
            <a:endParaRPr lang="en-NZ"/>
          </a:p>
        </p:txBody>
      </p:sp>
      <p:sp>
        <p:nvSpPr>
          <p:cNvPr id="3" name="Text Placeholder 2">
            <a:extLst>
              <a:ext uri="{FF2B5EF4-FFF2-40B4-BE49-F238E27FC236}">
                <a16:creationId xmlns:a16="http://schemas.microsoft.com/office/drawing/2014/main" id="{F0531A0D-60AA-2E49-FE85-38D1338927A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BF69F61-2EC0-1865-61BB-773C2BD898D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5" name="Text Placeholder 4">
            <a:extLst>
              <a:ext uri="{FF2B5EF4-FFF2-40B4-BE49-F238E27FC236}">
                <a16:creationId xmlns:a16="http://schemas.microsoft.com/office/drawing/2014/main" id="{6E820A2D-95EF-4E19-6DF4-8729C338337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69D2652-6B5A-CE61-26D0-1ACC86CBD97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7" name="Date Placeholder 6">
            <a:extLst>
              <a:ext uri="{FF2B5EF4-FFF2-40B4-BE49-F238E27FC236}">
                <a16:creationId xmlns:a16="http://schemas.microsoft.com/office/drawing/2014/main" id="{9390E7AF-BAE9-B9FB-94E0-03C335F3546D}"/>
              </a:ext>
            </a:extLst>
          </p:cNvPr>
          <p:cNvSpPr>
            <a:spLocks noGrp="1"/>
          </p:cNvSpPr>
          <p:nvPr>
            <p:ph type="dt" sz="half" idx="10"/>
          </p:nvPr>
        </p:nvSpPr>
        <p:spPr/>
        <p:txBody>
          <a:bodyPr/>
          <a:lstStyle/>
          <a:p>
            <a:fld id="{E365DCAE-141E-458A-9717-123E1F508B6B}" type="datetimeFigureOut">
              <a:rPr lang="en-NZ" smtClean="0"/>
              <a:t>26/10/2023</a:t>
            </a:fld>
            <a:endParaRPr lang="en-NZ"/>
          </a:p>
        </p:txBody>
      </p:sp>
      <p:sp>
        <p:nvSpPr>
          <p:cNvPr id="8" name="Footer Placeholder 7">
            <a:extLst>
              <a:ext uri="{FF2B5EF4-FFF2-40B4-BE49-F238E27FC236}">
                <a16:creationId xmlns:a16="http://schemas.microsoft.com/office/drawing/2014/main" id="{2F1FB0A7-35D1-E82C-FA16-1744DA3AF7EE}"/>
              </a:ext>
            </a:extLst>
          </p:cNvPr>
          <p:cNvSpPr>
            <a:spLocks noGrp="1"/>
          </p:cNvSpPr>
          <p:nvPr>
            <p:ph type="ftr" sz="quarter" idx="11"/>
          </p:nvPr>
        </p:nvSpPr>
        <p:spPr/>
        <p:txBody>
          <a:bodyPr/>
          <a:lstStyle/>
          <a:p>
            <a:endParaRPr lang="en-NZ"/>
          </a:p>
        </p:txBody>
      </p:sp>
      <p:sp>
        <p:nvSpPr>
          <p:cNvPr id="9" name="Slide Number Placeholder 8">
            <a:extLst>
              <a:ext uri="{FF2B5EF4-FFF2-40B4-BE49-F238E27FC236}">
                <a16:creationId xmlns:a16="http://schemas.microsoft.com/office/drawing/2014/main" id="{8E25154E-300A-EBBE-F556-7A7F7005C496}"/>
              </a:ext>
            </a:extLst>
          </p:cNvPr>
          <p:cNvSpPr>
            <a:spLocks noGrp="1"/>
          </p:cNvSpPr>
          <p:nvPr>
            <p:ph type="sldNum" sz="quarter" idx="12"/>
          </p:nvPr>
        </p:nvSpPr>
        <p:spPr/>
        <p:txBody>
          <a:bodyPr/>
          <a:lstStyle/>
          <a:p>
            <a:fld id="{2D8DF5DD-ECAD-4E7A-883F-C629AA98CEF0}" type="slidenum">
              <a:rPr lang="en-NZ" smtClean="0"/>
              <a:t>‹#›</a:t>
            </a:fld>
            <a:endParaRPr lang="en-NZ"/>
          </a:p>
        </p:txBody>
      </p:sp>
    </p:spTree>
    <p:extLst>
      <p:ext uri="{BB962C8B-B14F-4D97-AF65-F5344CB8AC3E}">
        <p14:creationId xmlns:p14="http://schemas.microsoft.com/office/powerpoint/2010/main" val="16166444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0E61DF-E0B4-E55A-2739-57B26AA2CAC8}"/>
              </a:ext>
            </a:extLst>
          </p:cNvPr>
          <p:cNvSpPr>
            <a:spLocks noGrp="1"/>
          </p:cNvSpPr>
          <p:nvPr>
            <p:ph type="title"/>
          </p:nvPr>
        </p:nvSpPr>
        <p:spPr/>
        <p:txBody>
          <a:bodyPr/>
          <a:lstStyle/>
          <a:p>
            <a:r>
              <a:rPr lang="en-US"/>
              <a:t>Click to edit Master title style</a:t>
            </a:r>
            <a:endParaRPr lang="en-NZ"/>
          </a:p>
        </p:txBody>
      </p:sp>
      <p:sp>
        <p:nvSpPr>
          <p:cNvPr id="3" name="Date Placeholder 2">
            <a:extLst>
              <a:ext uri="{FF2B5EF4-FFF2-40B4-BE49-F238E27FC236}">
                <a16:creationId xmlns:a16="http://schemas.microsoft.com/office/drawing/2014/main" id="{1720E619-F394-6082-1A90-ACF0308CD32C}"/>
              </a:ext>
            </a:extLst>
          </p:cNvPr>
          <p:cNvSpPr>
            <a:spLocks noGrp="1"/>
          </p:cNvSpPr>
          <p:nvPr>
            <p:ph type="dt" sz="half" idx="10"/>
          </p:nvPr>
        </p:nvSpPr>
        <p:spPr/>
        <p:txBody>
          <a:bodyPr/>
          <a:lstStyle/>
          <a:p>
            <a:fld id="{E365DCAE-141E-458A-9717-123E1F508B6B}" type="datetimeFigureOut">
              <a:rPr lang="en-NZ" smtClean="0"/>
              <a:t>26/10/2023</a:t>
            </a:fld>
            <a:endParaRPr lang="en-NZ"/>
          </a:p>
        </p:txBody>
      </p:sp>
      <p:sp>
        <p:nvSpPr>
          <p:cNvPr id="4" name="Footer Placeholder 3">
            <a:extLst>
              <a:ext uri="{FF2B5EF4-FFF2-40B4-BE49-F238E27FC236}">
                <a16:creationId xmlns:a16="http://schemas.microsoft.com/office/drawing/2014/main" id="{E142BD50-230A-858A-64E1-7B0E76A34334}"/>
              </a:ext>
            </a:extLst>
          </p:cNvPr>
          <p:cNvSpPr>
            <a:spLocks noGrp="1"/>
          </p:cNvSpPr>
          <p:nvPr>
            <p:ph type="ftr" sz="quarter" idx="11"/>
          </p:nvPr>
        </p:nvSpPr>
        <p:spPr/>
        <p:txBody>
          <a:bodyPr/>
          <a:lstStyle/>
          <a:p>
            <a:endParaRPr lang="en-NZ"/>
          </a:p>
        </p:txBody>
      </p:sp>
      <p:sp>
        <p:nvSpPr>
          <p:cNvPr id="5" name="Slide Number Placeholder 4">
            <a:extLst>
              <a:ext uri="{FF2B5EF4-FFF2-40B4-BE49-F238E27FC236}">
                <a16:creationId xmlns:a16="http://schemas.microsoft.com/office/drawing/2014/main" id="{FC8E4282-23CB-CA49-3930-5258F55DE4FF}"/>
              </a:ext>
            </a:extLst>
          </p:cNvPr>
          <p:cNvSpPr>
            <a:spLocks noGrp="1"/>
          </p:cNvSpPr>
          <p:nvPr>
            <p:ph type="sldNum" sz="quarter" idx="12"/>
          </p:nvPr>
        </p:nvSpPr>
        <p:spPr/>
        <p:txBody>
          <a:bodyPr/>
          <a:lstStyle/>
          <a:p>
            <a:fld id="{2D8DF5DD-ECAD-4E7A-883F-C629AA98CEF0}" type="slidenum">
              <a:rPr lang="en-NZ" smtClean="0"/>
              <a:t>‹#›</a:t>
            </a:fld>
            <a:endParaRPr lang="en-NZ"/>
          </a:p>
        </p:txBody>
      </p:sp>
    </p:spTree>
    <p:extLst>
      <p:ext uri="{BB962C8B-B14F-4D97-AF65-F5344CB8AC3E}">
        <p14:creationId xmlns:p14="http://schemas.microsoft.com/office/powerpoint/2010/main" val="291104624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91930C7-EB06-67F1-E705-9029AF35DDFF}"/>
              </a:ext>
            </a:extLst>
          </p:cNvPr>
          <p:cNvSpPr>
            <a:spLocks noGrp="1"/>
          </p:cNvSpPr>
          <p:nvPr>
            <p:ph type="dt" sz="half" idx="10"/>
          </p:nvPr>
        </p:nvSpPr>
        <p:spPr/>
        <p:txBody>
          <a:bodyPr/>
          <a:lstStyle/>
          <a:p>
            <a:fld id="{E365DCAE-141E-458A-9717-123E1F508B6B}" type="datetimeFigureOut">
              <a:rPr lang="en-NZ" smtClean="0"/>
              <a:t>26/10/2023</a:t>
            </a:fld>
            <a:endParaRPr lang="en-NZ"/>
          </a:p>
        </p:txBody>
      </p:sp>
      <p:sp>
        <p:nvSpPr>
          <p:cNvPr id="3" name="Footer Placeholder 2">
            <a:extLst>
              <a:ext uri="{FF2B5EF4-FFF2-40B4-BE49-F238E27FC236}">
                <a16:creationId xmlns:a16="http://schemas.microsoft.com/office/drawing/2014/main" id="{7E2A87E5-154A-0B5D-B6E5-AC4E0D2D7D2B}"/>
              </a:ext>
            </a:extLst>
          </p:cNvPr>
          <p:cNvSpPr>
            <a:spLocks noGrp="1"/>
          </p:cNvSpPr>
          <p:nvPr>
            <p:ph type="ftr" sz="quarter" idx="11"/>
          </p:nvPr>
        </p:nvSpPr>
        <p:spPr/>
        <p:txBody>
          <a:bodyPr/>
          <a:lstStyle/>
          <a:p>
            <a:endParaRPr lang="en-NZ"/>
          </a:p>
        </p:txBody>
      </p:sp>
      <p:sp>
        <p:nvSpPr>
          <p:cNvPr id="4" name="Slide Number Placeholder 3">
            <a:extLst>
              <a:ext uri="{FF2B5EF4-FFF2-40B4-BE49-F238E27FC236}">
                <a16:creationId xmlns:a16="http://schemas.microsoft.com/office/drawing/2014/main" id="{5408751D-FD2E-1CA9-B3D9-3C8A5ABA8829}"/>
              </a:ext>
            </a:extLst>
          </p:cNvPr>
          <p:cNvSpPr>
            <a:spLocks noGrp="1"/>
          </p:cNvSpPr>
          <p:nvPr>
            <p:ph type="sldNum" sz="quarter" idx="12"/>
          </p:nvPr>
        </p:nvSpPr>
        <p:spPr/>
        <p:txBody>
          <a:bodyPr/>
          <a:lstStyle/>
          <a:p>
            <a:fld id="{2D8DF5DD-ECAD-4E7A-883F-C629AA98CEF0}" type="slidenum">
              <a:rPr lang="en-NZ" smtClean="0"/>
              <a:t>‹#›</a:t>
            </a:fld>
            <a:endParaRPr lang="en-NZ"/>
          </a:p>
        </p:txBody>
      </p:sp>
    </p:spTree>
    <p:extLst>
      <p:ext uri="{BB962C8B-B14F-4D97-AF65-F5344CB8AC3E}">
        <p14:creationId xmlns:p14="http://schemas.microsoft.com/office/powerpoint/2010/main" val="76655855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46ED91-4140-9FD9-D107-6438F89CE62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NZ"/>
          </a:p>
        </p:txBody>
      </p:sp>
      <p:sp>
        <p:nvSpPr>
          <p:cNvPr id="3" name="Content Placeholder 2">
            <a:extLst>
              <a:ext uri="{FF2B5EF4-FFF2-40B4-BE49-F238E27FC236}">
                <a16:creationId xmlns:a16="http://schemas.microsoft.com/office/drawing/2014/main" id="{6D559FA3-42A1-CC30-8681-F0E61520BC6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Text Placeholder 3">
            <a:extLst>
              <a:ext uri="{FF2B5EF4-FFF2-40B4-BE49-F238E27FC236}">
                <a16:creationId xmlns:a16="http://schemas.microsoft.com/office/drawing/2014/main" id="{F2AC3115-BF15-2FD7-4E13-19329F52DF0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FFB319A-B698-60D7-CA16-33E8B024550E}"/>
              </a:ext>
            </a:extLst>
          </p:cNvPr>
          <p:cNvSpPr>
            <a:spLocks noGrp="1"/>
          </p:cNvSpPr>
          <p:nvPr>
            <p:ph type="dt" sz="half" idx="10"/>
          </p:nvPr>
        </p:nvSpPr>
        <p:spPr/>
        <p:txBody>
          <a:bodyPr/>
          <a:lstStyle/>
          <a:p>
            <a:fld id="{E365DCAE-141E-458A-9717-123E1F508B6B}" type="datetimeFigureOut">
              <a:rPr lang="en-NZ" smtClean="0"/>
              <a:t>26/10/2023</a:t>
            </a:fld>
            <a:endParaRPr lang="en-NZ"/>
          </a:p>
        </p:txBody>
      </p:sp>
      <p:sp>
        <p:nvSpPr>
          <p:cNvPr id="6" name="Footer Placeholder 5">
            <a:extLst>
              <a:ext uri="{FF2B5EF4-FFF2-40B4-BE49-F238E27FC236}">
                <a16:creationId xmlns:a16="http://schemas.microsoft.com/office/drawing/2014/main" id="{9A9C9237-D4EC-8F7F-37A7-CCC668254056}"/>
              </a:ext>
            </a:extLst>
          </p:cNvPr>
          <p:cNvSpPr>
            <a:spLocks noGrp="1"/>
          </p:cNvSpPr>
          <p:nvPr>
            <p:ph type="ftr" sz="quarter" idx="11"/>
          </p:nvPr>
        </p:nvSpPr>
        <p:spPr/>
        <p:txBody>
          <a:bodyPr/>
          <a:lstStyle/>
          <a:p>
            <a:endParaRPr lang="en-NZ"/>
          </a:p>
        </p:txBody>
      </p:sp>
      <p:sp>
        <p:nvSpPr>
          <p:cNvPr id="7" name="Slide Number Placeholder 6">
            <a:extLst>
              <a:ext uri="{FF2B5EF4-FFF2-40B4-BE49-F238E27FC236}">
                <a16:creationId xmlns:a16="http://schemas.microsoft.com/office/drawing/2014/main" id="{6983545A-C405-EED7-3388-1F9FBA72FA3F}"/>
              </a:ext>
            </a:extLst>
          </p:cNvPr>
          <p:cNvSpPr>
            <a:spLocks noGrp="1"/>
          </p:cNvSpPr>
          <p:nvPr>
            <p:ph type="sldNum" sz="quarter" idx="12"/>
          </p:nvPr>
        </p:nvSpPr>
        <p:spPr/>
        <p:txBody>
          <a:bodyPr/>
          <a:lstStyle/>
          <a:p>
            <a:fld id="{2D8DF5DD-ECAD-4E7A-883F-C629AA98CEF0}" type="slidenum">
              <a:rPr lang="en-NZ" smtClean="0"/>
              <a:t>‹#›</a:t>
            </a:fld>
            <a:endParaRPr lang="en-NZ"/>
          </a:p>
        </p:txBody>
      </p:sp>
    </p:spTree>
    <p:extLst>
      <p:ext uri="{BB962C8B-B14F-4D97-AF65-F5344CB8AC3E}">
        <p14:creationId xmlns:p14="http://schemas.microsoft.com/office/powerpoint/2010/main" val="34285001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10/26/2023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C3BA25-6CA3-C23C-7191-81D690F3E2B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NZ"/>
          </a:p>
        </p:txBody>
      </p:sp>
      <p:sp>
        <p:nvSpPr>
          <p:cNvPr id="3" name="Picture Placeholder 2">
            <a:extLst>
              <a:ext uri="{FF2B5EF4-FFF2-40B4-BE49-F238E27FC236}">
                <a16:creationId xmlns:a16="http://schemas.microsoft.com/office/drawing/2014/main" id="{260A0353-959A-0A62-EDAD-5D43A94C9C8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NZ"/>
          </a:p>
        </p:txBody>
      </p:sp>
      <p:sp>
        <p:nvSpPr>
          <p:cNvPr id="4" name="Text Placeholder 3">
            <a:extLst>
              <a:ext uri="{FF2B5EF4-FFF2-40B4-BE49-F238E27FC236}">
                <a16:creationId xmlns:a16="http://schemas.microsoft.com/office/drawing/2014/main" id="{F5C9FA4B-10D2-F878-DF66-207559CAEEF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9C0EBF6-56AD-EED8-B061-AB5CA7B18877}"/>
              </a:ext>
            </a:extLst>
          </p:cNvPr>
          <p:cNvSpPr>
            <a:spLocks noGrp="1"/>
          </p:cNvSpPr>
          <p:nvPr>
            <p:ph type="dt" sz="half" idx="10"/>
          </p:nvPr>
        </p:nvSpPr>
        <p:spPr/>
        <p:txBody>
          <a:bodyPr/>
          <a:lstStyle/>
          <a:p>
            <a:fld id="{E365DCAE-141E-458A-9717-123E1F508B6B}" type="datetimeFigureOut">
              <a:rPr lang="en-NZ" smtClean="0"/>
              <a:t>26/10/2023</a:t>
            </a:fld>
            <a:endParaRPr lang="en-NZ"/>
          </a:p>
        </p:txBody>
      </p:sp>
      <p:sp>
        <p:nvSpPr>
          <p:cNvPr id="6" name="Footer Placeholder 5">
            <a:extLst>
              <a:ext uri="{FF2B5EF4-FFF2-40B4-BE49-F238E27FC236}">
                <a16:creationId xmlns:a16="http://schemas.microsoft.com/office/drawing/2014/main" id="{118124AD-3AE7-5A77-25AA-3AA85470A802}"/>
              </a:ext>
            </a:extLst>
          </p:cNvPr>
          <p:cNvSpPr>
            <a:spLocks noGrp="1"/>
          </p:cNvSpPr>
          <p:nvPr>
            <p:ph type="ftr" sz="quarter" idx="11"/>
          </p:nvPr>
        </p:nvSpPr>
        <p:spPr/>
        <p:txBody>
          <a:bodyPr/>
          <a:lstStyle/>
          <a:p>
            <a:endParaRPr lang="en-NZ"/>
          </a:p>
        </p:txBody>
      </p:sp>
      <p:sp>
        <p:nvSpPr>
          <p:cNvPr id="7" name="Slide Number Placeholder 6">
            <a:extLst>
              <a:ext uri="{FF2B5EF4-FFF2-40B4-BE49-F238E27FC236}">
                <a16:creationId xmlns:a16="http://schemas.microsoft.com/office/drawing/2014/main" id="{14574511-714D-16CB-3B26-13055F387ED8}"/>
              </a:ext>
            </a:extLst>
          </p:cNvPr>
          <p:cNvSpPr>
            <a:spLocks noGrp="1"/>
          </p:cNvSpPr>
          <p:nvPr>
            <p:ph type="sldNum" sz="quarter" idx="12"/>
          </p:nvPr>
        </p:nvSpPr>
        <p:spPr/>
        <p:txBody>
          <a:bodyPr/>
          <a:lstStyle/>
          <a:p>
            <a:fld id="{2D8DF5DD-ECAD-4E7A-883F-C629AA98CEF0}" type="slidenum">
              <a:rPr lang="en-NZ" smtClean="0"/>
              <a:t>‹#›</a:t>
            </a:fld>
            <a:endParaRPr lang="en-NZ"/>
          </a:p>
        </p:txBody>
      </p:sp>
    </p:spTree>
    <p:extLst>
      <p:ext uri="{BB962C8B-B14F-4D97-AF65-F5344CB8AC3E}">
        <p14:creationId xmlns:p14="http://schemas.microsoft.com/office/powerpoint/2010/main" val="46318260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6EC62D-0B7D-9211-C554-FDA94AB58F59}"/>
              </a:ext>
            </a:extLst>
          </p:cNvPr>
          <p:cNvSpPr>
            <a:spLocks noGrp="1"/>
          </p:cNvSpPr>
          <p:nvPr>
            <p:ph type="title"/>
          </p:nvPr>
        </p:nvSpPr>
        <p:spPr/>
        <p:txBody>
          <a:bodyPr/>
          <a:lstStyle/>
          <a:p>
            <a:r>
              <a:rPr lang="en-US"/>
              <a:t>Click to edit Master title style</a:t>
            </a:r>
            <a:endParaRPr lang="en-NZ"/>
          </a:p>
        </p:txBody>
      </p:sp>
      <p:sp>
        <p:nvSpPr>
          <p:cNvPr id="3" name="Vertical Text Placeholder 2">
            <a:extLst>
              <a:ext uri="{FF2B5EF4-FFF2-40B4-BE49-F238E27FC236}">
                <a16:creationId xmlns:a16="http://schemas.microsoft.com/office/drawing/2014/main" id="{D9261126-424C-BFA1-975E-378963C44C8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Date Placeholder 3">
            <a:extLst>
              <a:ext uri="{FF2B5EF4-FFF2-40B4-BE49-F238E27FC236}">
                <a16:creationId xmlns:a16="http://schemas.microsoft.com/office/drawing/2014/main" id="{D46E6176-B19B-2BB7-742E-FC6233F55C60}"/>
              </a:ext>
            </a:extLst>
          </p:cNvPr>
          <p:cNvSpPr>
            <a:spLocks noGrp="1"/>
          </p:cNvSpPr>
          <p:nvPr>
            <p:ph type="dt" sz="half" idx="10"/>
          </p:nvPr>
        </p:nvSpPr>
        <p:spPr/>
        <p:txBody>
          <a:bodyPr/>
          <a:lstStyle/>
          <a:p>
            <a:fld id="{E365DCAE-141E-458A-9717-123E1F508B6B}" type="datetimeFigureOut">
              <a:rPr lang="en-NZ" smtClean="0"/>
              <a:t>26/10/2023</a:t>
            </a:fld>
            <a:endParaRPr lang="en-NZ"/>
          </a:p>
        </p:txBody>
      </p:sp>
      <p:sp>
        <p:nvSpPr>
          <p:cNvPr id="5" name="Footer Placeholder 4">
            <a:extLst>
              <a:ext uri="{FF2B5EF4-FFF2-40B4-BE49-F238E27FC236}">
                <a16:creationId xmlns:a16="http://schemas.microsoft.com/office/drawing/2014/main" id="{CA32B6EF-7DB7-B949-3B69-6E4A65955CAA}"/>
              </a:ext>
            </a:extLst>
          </p:cNvPr>
          <p:cNvSpPr>
            <a:spLocks noGrp="1"/>
          </p:cNvSpPr>
          <p:nvPr>
            <p:ph type="ftr" sz="quarter" idx="11"/>
          </p:nvPr>
        </p:nvSpPr>
        <p:spPr/>
        <p:txBody>
          <a:bodyPr/>
          <a:lstStyle/>
          <a:p>
            <a:endParaRPr lang="en-NZ"/>
          </a:p>
        </p:txBody>
      </p:sp>
      <p:sp>
        <p:nvSpPr>
          <p:cNvPr id="6" name="Slide Number Placeholder 5">
            <a:extLst>
              <a:ext uri="{FF2B5EF4-FFF2-40B4-BE49-F238E27FC236}">
                <a16:creationId xmlns:a16="http://schemas.microsoft.com/office/drawing/2014/main" id="{D80AA395-12A5-ABA6-975B-9E0FA48626FE}"/>
              </a:ext>
            </a:extLst>
          </p:cNvPr>
          <p:cNvSpPr>
            <a:spLocks noGrp="1"/>
          </p:cNvSpPr>
          <p:nvPr>
            <p:ph type="sldNum" sz="quarter" idx="12"/>
          </p:nvPr>
        </p:nvSpPr>
        <p:spPr/>
        <p:txBody>
          <a:bodyPr/>
          <a:lstStyle/>
          <a:p>
            <a:fld id="{2D8DF5DD-ECAD-4E7A-883F-C629AA98CEF0}" type="slidenum">
              <a:rPr lang="en-NZ" smtClean="0"/>
              <a:t>‹#›</a:t>
            </a:fld>
            <a:endParaRPr lang="en-NZ"/>
          </a:p>
        </p:txBody>
      </p:sp>
    </p:spTree>
    <p:extLst>
      <p:ext uri="{BB962C8B-B14F-4D97-AF65-F5344CB8AC3E}">
        <p14:creationId xmlns:p14="http://schemas.microsoft.com/office/powerpoint/2010/main" val="351122297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FEFA84C-2DFA-B6FB-D169-68C9B3AD27A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NZ"/>
          </a:p>
        </p:txBody>
      </p:sp>
      <p:sp>
        <p:nvSpPr>
          <p:cNvPr id="3" name="Vertical Text Placeholder 2">
            <a:extLst>
              <a:ext uri="{FF2B5EF4-FFF2-40B4-BE49-F238E27FC236}">
                <a16:creationId xmlns:a16="http://schemas.microsoft.com/office/drawing/2014/main" id="{D2EEEAAB-37E4-BA3F-BD81-936C7D1DF4F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Date Placeholder 3">
            <a:extLst>
              <a:ext uri="{FF2B5EF4-FFF2-40B4-BE49-F238E27FC236}">
                <a16:creationId xmlns:a16="http://schemas.microsoft.com/office/drawing/2014/main" id="{05836536-B4B7-216D-07C1-CBB084AB85DF}"/>
              </a:ext>
            </a:extLst>
          </p:cNvPr>
          <p:cNvSpPr>
            <a:spLocks noGrp="1"/>
          </p:cNvSpPr>
          <p:nvPr>
            <p:ph type="dt" sz="half" idx="10"/>
          </p:nvPr>
        </p:nvSpPr>
        <p:spPr/>
        <p:txBody>
          <a:bodyPr/>
          <a:lstStyle/>
          <a:p>
            <a:fld id="{E365DCAE-141E-458A-9717-123E1F508B6B}" type="datetimeFigureOut">
              <a:rPr lang="en-NZ" smtClean="0"/>
              <a:t>26/10/2023</a:t>
            </a:fld>
            <a:endParaRPr lang="en-NZ"/>
          </a:p>
        </p:txBody>
      </p:sp>
      <p:sp>
        <p:nvSpPr>
          <p:cNvPr id="5" name="Footer Placeholder 4">
            <a:extLst>
              <a:ext uri="{FF2B5EF4-FFF2-40B4-BE49-F238E27FC236}">
                <a16:creationId xmlns:a16="http://schemas.microsoft.com/office/drawing/2014/main" id="{77135BB7-FE9D-B381-07A4-E77C4EF7B406}"/>
              </a:ext>
            </a:extLst>
          </p:cNvPr>
          <p:cNvSpPr>
            <a:spLocks noGrp="1"/>
          </p:cNvSpPr>
          <p:nvPr>
            <p:ph type="ftr" sz="quarter" idx="11"/>
          </p:nvPr>
        </p:nvSpPr>
        <p:spPr/>
        <p:txBody>
          <a:bodyPr/>
          <a:lstStyle/>
          <a:p>
            <a:endParaRPr lang="en-NZ"/>
          </a:p>
        </p:txBody>
      </p:sp>
      <p:sp>
        <p:nvSpPr>
          <p:cNvPr id="6" name="Slide Number Placeholder 5">
            <a:extLst>
              <a:ext uri="{FF2B5EF4-FFF2-40B4-BE49-F238E27FC236}">
                <a16:creationId xmlns:a16="http://schemas.microsoft.com/office/drawing/2014/main" id="{38C378E1-B8A5-FABE-50E5-42AD9BC8D063}"/>
              </a:ext>
            </a:extLst>
          </p:cNvPr>
          <p:cNvSpPr>
            <a:spLocks noGrp="1"/>
          </p:cNvSpPr>
          <p:nvPr>
            <p:ph type="sldNum" sz="quarter" idx="12"/>
          </p:nvPr>
        </p:nvSpPr>
        <p:spPr/>
        <p:txBody>
          <a:bodyPr/>
          <a:lstStyle/>
          <a:p>
            <a:fld id="{2D8DF5DD-ECAD-4E7A-883F-C629AA98CEF0}" type="slidenum">
              <a:rPr lang="en-NZ" smtClean="0"/>
              <a:t>‹#›</a:t>
            </a:fld>
            <a:endParaRPr lang="en-NZ"/>
          </a:p>
        </p:txBody>
      </p:sp>
    </p:spTree>
    <p:extLst>
      <p:ext uri="{BB962C8B-B14F-4D97-AF65-F5344CB8AC3E}">
        <p14:creationId xmlns:p14="http://schemas.microsoft.com/office/powerpoint/2010/main" val="116032536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 Cyclin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print">
            <a:extLst>
              <a:ext uri="{28A0092B-C50C-407E-A947-70E740481C1C}">
                <a14:useLocalDpi xmlns:a14="http://schemas.microsoft.com/office/drawing/2010/main" val="0"/>
              </a:ext>
            </a:extLst>
          </a:blip>
          <a:srcRect l="20282" r="35467" b="1730"/>
          <a:stretch/>
        </p:blipFill>
        <p:spPr>
          <a:xfrm flipH="1">
            <a:off x="7286623" y="0"/>
            <a:ext cx="4905373" cy="6857999"/>
          </a:xfrm>
          <a:prstGeom prst="rect">
            <a:avLst/>
          </a:prstGeom>
        </p:spPr>
      </p:pic>
      <p:sp>
        <p:nvSpPr>
          <p:cNvPr id="11" name="Rectangle 10"/>
          <p:cNvSpPr/>
          <p:nvPr userDrawn="1"/>
        </p:nvSpPr>
        <p:spPr>
          <a:xfrm>
            <a:off x="1" y="0"/>
            <a:ext cx="9184480" cy="6858000"/>
          </a:xfrm>
          <a:custGeom>
            <a:avLst/>
            <a:gdLst>
              <a:gd name="connsiteX0" fmla="*/ 0 w 7286624"/>
              <a:gd name="connsiteY0" fmla="*/ 0 h 6848475"/>
              <a:gd name="connsiteX1" fmla="*/ 7286624 w 7286624"/>
              <a:gd name="connsiteY1" fmla="*/ 0 h 6848475"/>
              <a:gd name="connsiteX2" fmla="*/ 7286624 w 7286624"/>
              <a:gd name="connsiteY2" fmla="*/ 6848475 h 6848475"/>
              <a:gd name="connsiteX3" fmla="*/ 0 w 7286624"/>
              <a:gd name="connsiteY3" fmla="*/ 6848475 h 6848475"/>
              <a:gd name="connsiteX4" fmla="*/ 0 w 7286624"/>
              <a:gd name="connsiteY4" fmla="*/ 0 h 6848475"/>
              <a:gd name="connsiteX0" fmla="*/ 0 w 9182099"/>
              <a:gd name="connsiteY0" fmla="*/ 0 h 6848475"/>
              <a:gd name="connsiteX1" fmla="*/ 9182099 w 9182099"/>
              <a:gd name="connsiteY1" fmla="*/ 9525 h 6848475"/>
              <a:gd name="connsiteX2" fmla="*/ 7286624 w 9182099"/>
              <a:gd name="connsiteY2" fmla="*/ 6848475 h 6848475"/>
              <a:gd name="connsiteX3" fmla="*/ 0 w 9182099"/>
              <a:gd name="connsiteY3" fmla="*/ 6848475 h 6848475"/>
              <a:gd name="connsiteX4" fmla="*/ 0 w 9182099"/>
              <a:gd name="connsiteY4" fmla="*/ 0 h 6848475"/>
              <a:gd name="connsiteX0" fmla="*/ 0 w 9184480"/>
              <a:gd name="connsiteY0" fmla="*/ 0 h 6848475"/>
              <a:gd name="connsiteX1" fmla="*/ 9184480 w 9184480"/>
              <a:gd name="connsiteY1" fmla="*/ 0 h 6848475"/>
              <a:gd name="connsiteX2" fmla="*/ 7286624 w 9184480"/>
              <a:gd name="connsiteY2" fmla="*/ 6848475 h 6848475"/>
              <a:gd name="connsiteX3" fmla="*/ 0 w 9184480"/>
              <a:gd name="connsiteY3" fmla="*/ 6848475 h 6848475"/>
              <a:gd name="connsiteX4" fmla="*/ 0 w 9184480"/>
              <a:gd name="connsiteY4" fmla="*/ 0 h 6848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4480" h="6848475">
                <a:moveTo>
                  <a:pt x="0" y="0"/>
                </a:moveTo>
                <a:lnTo>
                  <a:pt x="9184480" y="0"/>
                </a:lnTo>
                <a:lnTo>
                  <a:pt x="7286624" y="6848475"/>
                </a:lnTo>
                <a:lnTo>
                  <a:pt x="0" y="6848475"/>
                </a:ln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2" name="Title 1"/>
          <p:cNvSpPr>
            <a:spLocks noGrp="1"/>
          </p:cNvSpPr>
          <p:nvPr>
            <p:ph type="ctrTitle"/>
          </p:nvPr>
        </p:nvSpPr>
        <p:spPr>
          <a:xfrm>
            <a:off x="413188" y="1322388"/>
            <a:ext cx="7562412" cy="1484312"/>
          </a:xfrm>
        </p:spPr>
        <p:txBody>
          <a:bodyPr anchor="b">
            <a:normAutofit/>
          </a:bodyPr>
          <a:lstStyle>
            <a:lvl1pPr algn="l">
              <a:defRPr sz="4800">
                <a:solidFill>
                  <a:schemeClr val="bg1"/>
                </a:solidFill>
              </a:defRPr>
            </a:lvl1pPr>
          </a:lstStyle>
          <a:p>
            <a:r>
              <a:rPr lang="en-US"/>
              <a:t>Click to edit Master title style</a:t>
            </a:r>
            <a:endParaRPr lang="en-NZ"/>
          </a:p>
        </p:txBody>
      </p:sp>
      <p:sp>
        <p:nvSpPr>
          <p:cNvPr id="3" name="Subtitle 2"/>
          <p:cNvSpPr>
            <a:spLocks noGrp="1"/>
          </p:cNvSpPr>
          <p:nvPr>
            <p:ph type="subTitle" idx="1"/>
          </p:nvPr>
        </p:nvSpPr>
        <p:spPr>
          <a:xfrm>
            <a:off x="413188" y="2832100"/>
            <a:ext cx="7562412" cy="1204803"/>
          </a:xfrm>
        </p:spPr>
        <p:txBody>
          <a:bodyPr>
            <a:noAutofit/>
          </a:bodyPr>
          <a:lstStyle>
            <a:lvl1pPr marL="0" indent="0" algn="l">
              <a:buNone/>
              <a:defRPr sz="4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NZ"/>
          </a:p>
        </p:txBody>
      </p:sp>
      <p:sp>
        <p:nvSpPr>
          <p:cNvPr id="4" name="Date Placeholder 3"/>
          <p:cNvSpPr>
            <a:spLocks noGrp="1"/>
          </p:cNvSpPr>
          <p:nvPr>
            <p:ph type="dt" sz="half" idx="10"/>
          </p:nvPr>
        </p:nvSpPr>
        <p:spPr>
          <a:xfrm>
            <a:off x="485994" y="4266408"/>
            <a:ext cx="2743200" cy="365125"/>
          </a:xfrm>
        </p:spPr>
        <p:txBody>
          <a:bodyPr/>
          <a:lstStyle>
            <a:lvl1pPr>
              <a:defRPr sz="2000">
                <a:solidFill>
                  <a:schemeClr val="bg1"/>
                </a:solidFill>
              </a:defRPr>
            </a:lvl1pPr>
          </a:lstStyle>
          <a:p>
            <a:r>
              <a:rPr lang="en-NZ"/>
              <a:t>Day and Month</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85994" y="364276"/>
            <a:ext cx="3362106" cy="840527"/>
          </a:xfrm>
          <a:prstGeom prst="rect">
            <a:avLst/>
          </a:prstGeom>
        </p:spPr>
      </p:pic>
      <p:pic>
        <p:nvPicPr>
          <p:cNvPr id="9" name="Picture 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11175" y="6100600"/>
            <a:ext cx="1612900" cy="352357"/>
          </a:xfrm>
          <a:prstGeom prst="rect">
            <a:avLst/>
          </a:prstGeom>
        </p:spPr>
      </p:pic>
    </p:spTree>
    <p:extLst>
      <p:ext uri="{BB962C8B-B14F-4D97-AF65-F5344CB8AC3E}">
        <p14:creationId xmlns:p14="http://schemas.microsoft.com/office/powerpoint/2010/main" val="311626648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Title Slide - Playing">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l="27580" t="11371" r="29468"/>
          <a:stretch/>
        </p:blipFill>
        <p:spPr>
          <a:xfrm flipH="1">
            <a:off x="7213600" y="-2"/>
            <a:ext cx="4978400" cy="6858001"/>
          </a:xfrm>
          <a:prstGeom prst="rect">
            <a:avLst/>
          </a:prstGeom>
        </p:spPr>
      </p:pic>
      <p:sp>
        <p:nvSpPr>
          <p:cNvPr id="11" name="Rectangle 10"/>
          <p:cNvSpPr/>
          <p:nvPr userDrawn="1"/>
        </p:nvSpPr>
        <p:spPr>
          <a:xfrm>
            <a:off x="1" y="0"/>
            <a:ext cx="9184480" cy="6858000"/>
          </a:xfrm>
          <a:custGeom>
            <a:avLst/>
            <a:gdLst>
              <a:gd name="connsiteX0" fmla="*/ 0 w 7286624"/>
              <a:gd name="connsiteY0" fmla="*/ 0 h 6848475"/>
              <a:gd name="connsiteX1" fmla="*/ 7286624 w 7286624"/>
              <a:gd name="connsiteY1" fmla="*/ 0 h 6848475"/>
              <a:gd name="connsiteX2" fmla="*/ 7286624 w 7286624"/>
              <a:gd name="connsiteY2" fmla="*/ 6848475 h 6848475"/>
              <a:gd name="connsiteX3" fmla="*/ 0 w 7286624"/>
              <a:gd name="connsiteY3" fmla="*/ 6848475 h 6848475"/>
              <a:gd name="connsiteX4" fmla="*/ 0 w 7286624"/>
              <a:gd name="connsiteY4" fmla="*/ 0 h 6848475"/>
              <a:gd name="connsiteX0" fmla="*/ 0 w 9182099"/>
              <a:gd name="connsiteY0" fmla="*/ 0 h 6848475"/>
              <a:gd name="connsiteX1" fmla="*/ 9182099 w 9182099"/>
              <a:gd name="connsiteY1" fmla="*/ 9525 h 6848475"/>
              <a:gd name="connsiteX2" fmla="*/ 7286624 w 9182099"/>
              <a:gd name="connsiteY2" fmla="*/ 6848475 h 6848475"/>
              <a:gd name="connsiteX3" fmla="*/ 0 w 9182099"/>
              <a:gd name="connsiteY3" fmla="*/ 6848475 h 6848475"/>
              <a:gd name="connsiteX4" fmla="*/ 0 w 9182099"/>
              <a:gd name="connsiteY4" fmla="*/ 0 h 6848475"/>
              <a:gd name="connsiteX0" fmla="*/ 0 w 9184480"/>
              <a:gd name="connsiteY0" fmla="*/ 0 h 6848475"/>
              <a:gd name="connsiteX1" fmla="*/ 9184480 w 9184480"/>
              <a:gd name="connsiteY1" fmla="*/ 0 h 6848475"/>
              <a:gd name="connsiteX2" fmla="*/ 7286624 w 9184480"/>
              <a:gd name="connsiteY2" fmla="*/ 6848475 h 6848475"/>
              <a:gd name="connsiteX3" fmla="*/ 0 w 9184480"/>
              <a:gd name="connsiteY3" fmla="*/ 6848475 h 6848475"/>
              <a:gd name="connsiteX4" fmla="*/ 0 w 9184480"/>
              <a:gd name="connsiteY4" fmla="*/ 0 h 6848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4480" h="6848475">
                <a:moveTo>
                  <a:pt x="0" y="0"/>
                </a:moveTo>
                <a:lnTo>
                  <a:pt x="9184480" y="0"/>
                </a:lnTo>
                <a:lnTo>
                  <a:pt x="7286624" y="6848475"/>
                </a:lnTo>
                <a:lnTo>
                  <a:pt x="0" y="6848475"/>
                </a:ln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2" name="Title 1"/>
          <p:cNvSpPr>
            <a:spLocks noGrp="1"/>
          </p:cNvSpPr>
          <p:nvPr>
            <p:ph type="ctrTitle"/>
          </p:nvPr>
        </p:nvSpPr>
        <p:spPr>
          <a:xfrm>
            <a:off x="413188" y="1322388"/>
            <a:ext cx="7562412" cy="1484312"/>
          </a:xfrm>
        </p:spPr>
        <p:txBody>
          <a:bodyPr anchor="b">
            <a:normAutofit/>
          </a:bodyPr>
          <a:lstStyle>
            <a:lvl1pPr algn="l">
              <a:defRPr sz="4800">
                <a:solidFill>
                  <a:schemeClr val="bg1"/>
                </a:solidFill>
              </a:defRPr>
            </a:lvl1pPr>
          </a:lstStyle>
          <a:p>
            <a:r>
              <a:rPr lang="en-US"/>
              <a:t>Click to edit Master title style</a:t>
            </a:r>
            <a:endParaRPr lang="en-NZ"/>
          </a:p>
        </p:txBody>
      </p:sp>
      <p:sp>
        <p:nvSpPr>
          <p:cNvPr id="3" name="Subtitle 2"/>
          <p:cNvSpPr>
            <a:spLocks noGrp="1"/>
          </p:cNvSpPr>
          <p:nvPr>
            <p:ph type="subTitle" idx="1"/>
          </p:nvPr>
        </p:nvSpPr>
        <p:spPr>
          <a:xfrm>
            <a:off x="413188" y="2832100"/>
            <a:ext cx="7562412" cy="1204803"/>
          </a:xfrm>
        </p:spPr>
        <p:txBody>
          <a:bodyPr>
            <a:noAutofit/>
          </a:bodyPr>
          <a:lstStyle>
            <a:lvl1pPr marL="0" indent="0" algn="l">
              <a:buNone/>
              <a:defRPr sz="4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NZ"/>
          </a:p>
        </p:txBody>
      </p:sp>
      <p:sp>
        <p:nvSpPr>
          <p:cNvPr id="4" name="Date Placeholder 3"/>
          <p:cNvSpPr>
            <a:spLocks noGrp="1"/>
          </p:cNvSpPr>
          <p:nvPr>
            <p:ph type="dt" sz="half" idx="10"/>
          </p:nvPr>
        </p:nvSpPr>
        <p:spPr>
          <a:xfrm>
            <a:off x="485994" y="4266408"/>
            <a:ext cx="2743200" cy="365125"/>
          </a:xfrm>
        </p:spPr>
        <p:txBody>
          <a:bodyPr/>
          <a:lstStyle>
            <a:lvl1pPr>
              <a:defRPr sz="2000">
                <a:solidFill>
                  <a:schemeClr val="bg1"/>
                </a:solidFill>
              </a:defRPr>
            </a:lvl1pPr>
          </a:lstStyle>
          <a:p>
            <a:r>
              <a:rPr lang="en-NZ"/>
              <a:t>Day and Month</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85994" y="364276"/>
            <a:ext cx="3362106" cy="840527"/>
          </a:xfrm>
          <a:prstGeom prst="rect">
            <a:avLst/>
          </a:prstGeom>
        </p:spPr>
      </p:pic>
      <p:pic>
        <p:nvPicPr>
          <p:cNvPr id="9" name="Picture 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11175" y="6100600"/>
            <a:ext cx="1612900" cy="352357"/>
          </a:xfrm>
          <a:prstGeom prst="rect">
            <a:avLst/>
          </a:prstGeom>
        </p:spPr>
      </p:pic>
    </p:spTree>
    <p:extLst>
      <p:ext uri="{BB962C8B-B14F-4D97-AF65-F5344CB8AC3E}">
        <p14:creationId xmlns:p14="http://schemas.microsoft.com/office/powerpoint/2010/main" val="265722564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Title Slide - City">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print">
            <a:extLst>
              <a:ext uri="{28A0092B-C50C-407E-A947-70E740481C1C}">
                <a14:useLocalDpi xmlns:a14="http://schemas.microsoft.com/office/drawing/2010/main" val="0"/>
              </a:ext>
            </a:extLst>
          </a:blip>
          <a:srcRect l="30170" r="21347"/>
          <a:stretch/>
        </p:blipFill>
        <p:spPr>
          <a:xfrm flipH="1">
            <a:off x="7200900" y="0"/>
            <a:ext cx="4991100" cy="6858000"/>
          </a:xfrm>
          <a:prstGeom prst="rect">
            <a:avLst/>
          </a:prstGeom>
        </p:spPr>
      </p:pic>
      <p:sp>
        <p:nvSpPr>
          <p:cNvPr id="11" name="Rectangle 10"/>
          <p:cNvSpPr/>
          <p:nvPr userDrawn="1"/>
        </p:nvSpPr>
        <p:spPr>
          <a:xfrm>
            <a:off x="1" y="0"/>
            <a:ext cx="9184480" cy="6858000"/>
          </a:xfrm>
          <a:custGeom>
            <a:avLst/>
            <a:gdLst>
              <a:gd name="connsiteX0" fmla="*/ 0 w 7286624"/>
              <a:gd name="connsiteY0" fmla="*/ 0 h 6848475"/>
              <a:gd name="connsiteX1" fmla="*/ 7286624 w 7286624"/>
              <a:gd name="connsiteY1" fmla="*/ 0 h 6848475"/>
              <a:gd name="connsiteX2" fmla="*/ 7286624 w 7286624"/>
              <a:gd name="connsiteY2" fmla="*/ 6848475 h 6848475"/>
              <a:gd name="connsiteX3" fmla="*/ 0 w 7286624"/>
              <a:gd name="connsiteY3" fmla="*/ 6848475 h 6848475"/>
              <a:gd name="connsiteX4" fmla="*/ 0 w 7286624"/>
              <a:gd name="connsiteY4" fmla="*/ 0 h 6848475"/>
              <a:gd name="connsiteX0" fmla="*/ 0 w 9182099"/>
              <a:gd name="connsiteY0" fmla="*/ 0 h 6848475"/>
              <a:gd name="connsiteX1" fmla="*/ 9182099 w 9182099"/>
              <a:gd name="connsiteY1" fmla="*/ 9525 h 6848475"/>
              <a:gd name="connsiteX2" fmla="*/ 7286624 w 9182099"/>
              <a:gd name="connsiteY2" fmla="*/ 6848475 h 6848475"/>
              <a:gd name="connsiteX3" fmla="*/ 0 w 9182099"/>
              <a:gd name="connsiteY3" fmla="*/ 6848475 h 6848475"/>
              <a:gd name="connsiteX4" fmla="*/ 0 w 9182099"/>
              <a:gd name="connsiteY4" fmla="*/ 0 h 6848475"/>
              <a:gd name="connsiteX0" fmla="*/ 0 w 9184480"/>
              <a:gd name="connsiteY0" fmla="*/ 0 h 6848475"/>
              <a:gd name="connsiteX1" fmla="*/ 9184480 w 9184480"/>
              <a:gd name="connsiteY1" fmla="*/ 0 h 6848475"/>
              <a:gd name="connsiteX2" fmla="*/ 7286624 w 9184480"/>
              <a:gd name="connsiteY2" fmla="*/ 6848475 h 6848475"/>
              <a:gd name="connsiteX3" fmla="*/ 0 w 9184480"/>
              <a:gd name="connsiteY3" fmla="*/ 6848475 h 6848475"/>
              <a:gd name="connsiteX4" fmla="*/ 0 w 9184480"/>
              <a:gd name="connsiteY4" fmla="*/ 0 h 6848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4480" h="6848475">
                <a:moveTo>
                  <a:pt x="0" y="0"/>
                </a:moveTo>
                <a:lnTo>
                  <a:pt x="9184480" y="0"/>
                </a:lnTo>
                <a:lnTo>
                  <a:pt x="7286624" y="6848475"/>
                </a:lnTo>
                <a:lnTo>
                  <a:pt x="0" y="6848475"/>
                </a:ln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2" name="Title 1"/>
          <p:cNvSpPr>
            <a:spLocks noGrp="1"/>
          </p:cNvSpPr>
          <p:nvPr>
            <p:ph type="ctrTitle"/>
          </p:nvPr>
        </p:nvSpPr>
        <p:spPr>
          <a:xfrm>
            <a:off x="413188" y="1322388"/>
            <a:ext cx="7562412" cy="1484312"/>
          </a:xfrm>
        </p:spPr>
        <p:txBody>
          <a:bodyPr anchor="b">
            <a:normAutofit/>
          </a:bodyPr>
          <a:lstStyle>
            <a:lvl1pPr algn="l">
              <a:defRPr sz="4800">
                <a:solidFill>
                  <a:schemeClr val="bg1"/>
                </a:solidFill>
              </a:defRPr>
            </a:lvl1pPr>
          </a:lstStyle>
          <a:p>
            <a:r>
              <a:rPr lang="en-US"/>
              <a:t>Click to edit Master title style</a:t>
            </a:r>
            <a:endParaRPr lang="en-NZ"/>
          </a:p>
        </p:txBody>
      </p:sp>
      <p:sp>
        <p:nvSpPr>
          <p:cNvPr id="3" name="Subtitle 2"/>
          <p:cNvSpPr>
            <a:spLocks noGrp="1"/>
          </p:cNvSpPr>
          <p:nvPr>
            <p:ph type="subTitle" idx="1"/>
          </p:nvPr>
        </p:nvSpPr>
        <p:spPr>
          <a:xfrm>
            <a:off x="413188" y="2832100"/>
            <a:ext cx="7562412" cy="1204803"/>
          </a:xfrm>
        </p:spPr>
        <p:txBody>
          <a:bodyPr>
            <a:noAutofit/>
          </a:bodyPr>
          <a:lstStyle>
            <a:lvl1pPr marL="0" indent="0" algn="l">
              <a:buNone/>
              <a:defRPr sz="4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NZ"/>
          </a:p>
        </p:txBody>
      </p:sp>
      <p:sp>
        <p:nvSpPr>
          <p:cNvPr id="4" name="Date Placeholder 3"/>
          <p:cNvSpPr>
            <a:spLocks noGrp="1"/>
          </p:cNvSpPr>
          <p:nvPr>
            <p:ph type="dt" sz="half" idx="10"/>
          </p:nvPr>
        </p:nvSpPr>
        <p:spPr>
          <a:xfrm>
            <a:off x="485994" y="4266408"/>
            <a:ext cx="2743200" cy="365125"/>
          </a:xfrm>
        </p:spPr>
        <p:txBody>
          <a:bodyPr/>
          <a:lstStyle>
            <a:lvl1pPr>
              <a:defRPr sz="2000">
                <a:solidFill>
                  <a:schemeClr val="bg1"/>
                </a:solidFill>
              </a:defRPr>
            </a:lvl1pPr>
          </a:lstStyle>
          <a:p>
            <a:r>
              <a:rPr lang="en-NZ"/>
              <a:t>Day and Month</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85994" y="364276"/>
            <a:ext cx="3362106" cy="840527"/>
          </a:xfrm>
          <a:prstGeom prst="rect">
            <a:avLst/>
          </a:prstGeom>
        </p:spPr>
      </p:pic>
      <p:pic>
        <p:nvPicPr>
          <p:cNvPr id="9" name="Picture 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11175" y="6100600"/>
            <a:ext cx="1612900" cy="352357"/>
          </a:xfrm>
          <a:prstGeom prst="rect">
            <a:avLst/>
          </a:prstGeom>
        </p:spPr>
      </p:pic>
    </p:spTree>
    <p:extLst>
      <p:ext uri="{BB962C8B-B14F-4D97-AF65-F5344CB8AC3E}">
        <p14:creationId xmlns:p14="http://schemas.microsoft.com/office/powerpoint/2010/main" val="72585955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reserve="1">
  <p:cSld name="Title Slide Blue">
    <p:spTree>
      <p:nvGrpSpPr>
        <p:cNvPr id="1" name=""/>
        <p:cNvGrpSpPr/>
        <p:nvPr/>
      </p:nvGrpSpPr>
      <p:grpSpPr>
        <a:xfrm>
          <a:off x="0" y="0"/>
          <a:ext cx="0" cy="0"/>
          <a:chOff x="0" y="0"/>
          <a:chExt cx="0" cy="0"/>
        </a:xfrm>
      </p:grpSpPr>
      <p:sp>
        <p:nvSpPr>
          <p:cNvPr id="7" name="Rectangle 6"/>
          <p:cNvSpPr/>
          <p:nvPr userDrawn="1"/>
        </p:nvSpPr>
        <p:spPr>
          <a:xfrm>
            <a:off x="1" y="0"/>
            <a:ext cx="12191999"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pic>
        <p:nvPicPr>
          <p:cNvPr id="10" name="Picture 9"/>
          <p:cNvPicPr>
            <a:picLocks noChangeAspect="1"/>
          </p:cNvPicPr>
          <p:nvPr userDrawn="1"/>
        </p:nvPicPr>
        <p:blipFill rotWithShape="1">
          <a:blip r:embed="rId2" cstate="print">
            <a:extLst>
              <a:ext uri="{28A0092B-C50C-407E-A947-70E740481C1C}">
                <a14:useLocalDpi xmlns:a14="http://schemas.microsoft.com/office/drawing/2010/main" val="0"/>
              </a:ext>
            </a:extLst>
          </a:blip>
          <a:srcRect l="33820"/>
          <a:stretch/>
        </p:blipFill>
        <p:spPr>
          <a:xfrm>
            <a:off x="3492299" y="0"/>
            <a:ext cx="8699702" cy="6858000"/>
          </a:xfrm>
          <a:prstGeom prst="rect">
            <a:avLst/>
          </a:prstGeom>
        </p:spPr>
      </p:pic>
      <p:sp>
        <p:nvSpPr>
          <p:cNvPr id="11" name="Rectangle 10"/>
          <p:cNvSpPr/>
          <p:nvPr userDrawn="1"/>
        </p:nvSpPr>
        <p:spPr>
          <a:xfrm>
            <a:off x="1" y="0"/>
            <a:ext cx="9184480" cy="6858000"/>
          </a:xfrm>
          <a:custGeom>
            <a:avLst/>
            <a:gdLst>
              <a:gd name="connsiteX0" fmla="*/ 0 w 7286624"/>
              <a:gd name="connsiteY0" fmla="*/ 0 h 6848475"/>
              <a:gd name="connsiteX1" fmla="*/ 7286624 w 7286624"/>
              <a:gd name="connsiteY1" fmla="*/ 0 h 6848475"/>
              <a:gd name="connsiteX2" fmla="*/ 7286624 w 7286624"/>
              <a:gd name="connsiteY2" fmla="*/ 6848475 h 6848475"/>
              <a:gd name="connsiteX3" fmla="*/ 0 w 7286624"/>
              <a:gd name="connsiteY3" fmla="*/ 6848475 h 6848475"/>
              <a:gd name="connsiteX4" fmla="*/ 0 w 7286624"/>
              <a:gd name="connsiteY4" fmla="*/ 0 h 6848475"/>
              <a:gd name="connsiteX0" fmla="*/ 0 w 9182099"/>
              <a:gd name="connsiteY0" fmla="*/ 0 h 6848475"/>
              <a:gd name="connsiteX1" fmla="*/ 9182099 w 9182099"/>
              <a:gd name="connsiteY1" fmla="*/ 9525 h 6848475"/>
              <a:gd name="connsiteX2" fmla="*/ 7286624 w 9182099"/>
              <a:gd name="connsiteY2" fmla="*/ 6848475 h 6848475"/>
              <a:gd name="connsiteX3" fmla="*/ 0 w 9182099"/>
              <a:gd name="connsiteY3" fmla="*/ 6848475 h 6848475"/>
              <a:gd name="connsiteX4" fmla="*/ 0 w 9182099"/>
              <a:gd name="connsiteY4" fmla="*/ 0 h 6848475"/>
              <a:gd name="connsiteX0" fmla="*/ 0 w 9184480"/>
              <a:gd name="connsiteY0" fmla="*/ 0 h 6848475"/>
              <a:gd name="connsiteX1" fmla="*/ 9184480 w 9184480"/>
              <a:gd name="connsiteY1" fmla="*/ 0 h 6848475"/>
              <a:gd name="connsiteX2" fmla="*/ 7286624 w 9184480"/>
              <a:gd name="connsiteY2" fmla="*/ 6848475 h 6848475"/>
              <a:gd name="connsiteX3" fmla="*/ 0 w 9184480"/>
              <a:gd name="connsiteY3" fmla="*/ 6848475 h 6848475"/>
              <a:gd name="connsiteX4" fmla="*/ 0 w 9184480"/>
              <a:gd name="connsiteY4" fmla="*/ 0 h 6848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4480" h="6848475">
                <a:moveTo>
                  <a:pt x="0" y="0"/>
                </a:moveTo>
                <a:lnTo>
                  <a:pt x="9184480" y="0"/>
                </a:lnTo>
                <a:lnTo>
                  <a:pt x="7286624" y="6848475"/>
                </a:lnTo>
                <a:lnTo>
                  <a:pt x="0" y="6848475"/>
                </a:ln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2" name="Title 1"/>
          <p:cNvSpPr>
            <a:spLocks noGrp="1"/>
          </p:cNvSpPr>
          <p:nvPr>
            <p:ph type="ctrTitle"/>
          </p:nvPr>
        </p:nvSpPr>
        <p:spPr>
          <a:xfrm>
            <a:off x="413188" y="1322388"/>
            <a:ext cx="7562412" cy="1484312"/>
          </a:xfrm>
        </p:spPr>
        <p:txBody>
          <a:bodyPr anchor="b">
            <a:normAutofit/>
          </a:bodyPr>
          <a:lstStyle>
            <a:lvl1pPr algn="l">
              <a:defRPr sz="4800">
                <a:solidFill>
                  <a:schemeClr val="bg1"/>
                </a:solidFill>
              </a:defRPr>
            </a:lvl1pPr>
          </a:lstStyle>
          <a:p>
            <a:r>
              <a:rPr lang="en-US"/>
              <a:t>Click to edit Master title style</a:t>
            </a:r>
            <a:endParaRPr lang="en-NZ"/>
          </a:p>
        </p:txBody>
      </p:sp>
      <p:sp>
        <p:nvSpPr>
          <p:cNvPr id="3" name="Subtitle 2"/>
          <p:cNvSpPr>
            <a:spLocks noGrp="1"/>
          </p:cNvSpPr>
          <p:nvPr>
            <p:ph type="subTitle" idx="1"/>
          </p:nvPr>
        </p:nvSpPr>
        <p:spPr>
          <a:xfrm>
            <a:off x="413188" y="2832100"/>
            <a:ext cx="7562412" cy="1204803"/>
          </a:xfrm>
        </p:spPr>
        <p:txBody>
          <a:bodyPr>
            <a:noAutofit/>
          </a:bodyPr>
          <a:lstStyle>
            <a:lvl1pPr marL="0" indent="0" algn="l">
              <a:buNone/>
              <a:defRPr sz="4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NZ"/>
          </a:p>
        </p:txBody>
      </p:sp>
      <p:sp>
        <p:nvSpPr>
          <p:cNvPr id="4" name="Date Placeholder 3"/>
          <p:cNvSpPr>
            <a:spLocks noGrp="1"/>
          </p:cNvSpPr>
          <p:nvPr>
            <p:ph type="dt" sz="half" idx="10"/>
          </p:nvPr>
        </p:nvSpPr>
        <p:spPr>
          <a:xfrm>
            <a:off x="485994" y="4266408"/>
            <a:ext cx="2743200" cy="365125"/>
          </a:xfrm>
        </p:spPr>
        <p:txBody>
          <a:bodyPr/>
          <a:lstStyle>
            <a:lvl1pPr>
              <a:defRPr sz="2000">
                <a:solidFill>
                  <a:schemeClr val="bg1"/>
                </a:solidFill>
              </a:defRPr>
            </a:lvl1pPr>
          </a:lstStyle>
          <a:p>
            <a:r>
              <a:rPr lang="en-NZ"/>
              <a:t>Day and Month</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85994" y="364276"/>
            <a:ext cx="3362106" cy="840527"/>
          </a:xfrm>
          <a:prstGeom prst="rect">
            <a:avLst/>
          </a:prstGeom>
        </p:spPr>
      </p:pic>
      <p:pic>
        <p:nvPicPr>
          <p:cNvPr id="9" name="Picture 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11175" y="6100600"/>
            <a:ext cx="1612900" cy="352357"/>
          </a:xfrm>
          <a:prstGeom prst="rect">
            <a:avLst/>
          </a:prstGeom>
        </p:spPr>
      </p:pic>
    </p:spTree>
    <p:extLst>
      <p:ext uri="{BB962C8B-B14F-4D97-AF65-F5344CB8AC3E}">
        <p14:creationId xmlns:p14="http://schemas.microsoft.com/office/powerpoint/2010/main" val="427191511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Title Slide - Green">
    <p:spTree>
      <p:nvGrpSpPr>
        <p:cNvPr id="1" name=""/>
        <p:cNvGrpSpPr/>
        <p:nvPr/>
      </p:nvGrpSpPr>
      <p:grpSpPr>
        <a:xfrm>
          <a:off x="0" y="0"/>
          <a:ext cx="0" cy="0"/>
          <a:chOff x="0" y="0"/>
          <a:chExt cx="0" cy="0"/>
        </a:xfrm>
      </p:grpSpPr>
      <p:sp>
        <p:nvSpPr>
          <p:cNvPr id="7" name="Rectangle 6"/>
          <p:cNvSpPr/>
          <p:nvPr userDrawn="1"/>
        </p:nvSpPr>
        <p:spPr>
          <a:xfrm>
            <a:off x="1" y="0"/>
            <a:ext cx="12191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pic>
        <p:nvPicPr>
          <p:cNvPr id="10" name="Picture 9"/>
          <p:cNvPicPr>
            <a:picLocks noChangeAspect="1"/>
          </p:cNvPicPr>
          <p:nvPr userDrawn="1"/>
        </p:nvPicPr>
        <p:blipFill rotWithShape="1">
          <a:blip r:embed="rId2" cstate="print">
            <a:extLst>
              <a:ext uri="{28A0092B-C50C-407E-A947-70E740481C1C}">
                <a14:useLocalDpi xmlns:a14="http://schemas.microsoft.com/office/drawing/2010/main" val="0"/>
              </a:ext>
            </a:extLst>
          </a:blip>
          <a:srcRect l="33820"/>
          <a:stretch/>
        </p:blipFill>
        <p:spPr>
          <a:xfrm>
            <a:off x="3492299" y="0"/>
            <a:ext cx="8699702" cy="6858000"/>
          </a:xfrm>
          <a:prstGeom prst="rect">
            <a:avLst/>
          </a:prstGeom>
        </p:spPr>
      </p:pic>
      <p:sp>
        <p:nvSpPr>
          <p:cNvPr id="11" name="Rectangle 10"/>
          <p:cNvSpPr/>
          <p:nvPr userDrawn="1"/>
        </p:nvSpPr>
        <p:spPr>
          <a:xfrm>
            <a:off x="1" y="0"/>
            <a:ext cx="9184480" cy="6858000"/>
          </a:xfrm>
          <a:custGeom>
            <a:avLst/>
            <a:gdLst>
              <a:gd name="connsiteX0" fmla="*/ 0 w 7286624"/>
              <a:gd name="connsiteY0" fmla="*/ 0 h 6848475"/>
              <a:gd name="connsiteX1" fmla="*/ 7286624 w 7286624"/>
              <a:gd name="connsiteY1" fmla="*/ 0 h 6848475"/>
              <a:gd name="connsiteX2" fmla="*/ 7286624 w 7286624"/>
              <a:gd name="connsiteY2" fmla="*/ 6848475 h 6848475"/>
              <a:gd name="connsiteX3" fmla="*/ 0 w 7286624"/>
              <a:gd name="connsiteY3" fmla="*/ 6848475 h 6848475"/>
              <a:gd name="connsiteX4" fmla="*/ 0 w 7286624"/>
              <a:gd name="connsiteY4" fmla="*/ 0 h 6848475"/>
              <a:gd name="connsiteX0" fmla="*/ 0 w 9182099"/>
              <a:gd name="connsiteY0" fmla="*/ 0 h 6848475"/>
              <a:gd name="connsiteX1" fmla="*/ 9182099 w 9182099"/>
              <a:gd name="connsiteY1" fmla="*/ 9525 h 6848475"/>
              <a:gd name="connsiteX2" fmla="*/ 7286624 w 9182099"/>
              <a:gd name="connsiteY2" fmla="*/ 6848475 h 6848475"/>
              <a:gd name="connsiteX3" fmla="*/ 0 w 9182099"/>
              <a:gd name="connsiteY3" fmla="*/ 6848475 h 6848475"/>
              <a:gd name="connsiteX4" fmla="*/ 0 w 9182099"/>
              <a:gd name="connsiteY4" fmla="*/ 0 h 6848475"/>
              <a:gd name="connsiteX0" fmla="*/ 0 w 9184480"/>
              <a:gd name="connsiteY0" fmla="*/ 0 h 6848475"/>
              <a:gd name="connsiteX1" fmla="*/ 9184480 w 9184480"/>
              <a:gd name="connsiteY1" fmla="*/ 0 h 6848475"/>
              <a:gd name="connsiteX2" fmla="*/ 7286624 w 9184480"/>
              <a:gd name="connsiteY2" fmla="*/ 6848475 h 6848475"/>
              <a:gd name="connsiteX3" fmla="*/ 0 w 9184480"/>
              <a:gd name="connsiteY3" fmla="*/ 6848475 h 6848475"/>
              <a:gd name="connsiteX4" fmla="*/ 0 w 9184480"/>
              <a:gd name="connsiteY4" fmla="*/ 0 h 6848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4480" h="6848475">
                <a:moveTo>
                  <a:pt x="0" y="0"/>
                </a:moveTo>
                <a:lnTo>
                  <a:pt x="9184480" y="0"/>
                </a:lnTo>
                <a:lnTo>
                  <a:pt x="7286624" y="6848475"/>
                </a:lnTo>
                <a:lnTo>
                  <a:pt x="0" y="6848475"/>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2" name="Title 1"/>
          <p:cNvSpPr>
            <a:spLocks noGrp="1"/>
          </p:cNvSpPr>
          <p:nvPr>
            <p:ph type="ctrTitle"/>
          </p:nvPr>
        </p:nvSpPr>
        <p:spPr>
          <a:xfrm>
            <a:off x="413188" y="1322388"/>
            <a:ext cx="7562412" cy="1484312"/>
          </a:xfrm>
        </p:spPr>
        <p:txBody>
          <a:bodyPr anchor="b">
            <a:normAutofit/>
          </a:bodyPr>
          <a:lstStyle>
            <a:lvl1pPr algn="l">
              <a:defRPr sz="4800">
                <a:solidFill>
                  <a:schemeClr val="bg1"/>
                </a:solidFill>
              </a:defRPr>
            </a:lvl1pPr>
          </a:lstStyle>
          <a:p>
            <a:r>
              <a:rPr lang="en-US"/>
              <a:t>Click to edit Master title style</a:t>
            </a:r>
            <a:endParaRPr lang="en-NZ"/>
          </a:p>
        </p:txBody>
      </p:sp>
      <p:sp>
        <p:nvSpPr>
          <p:cNvPr id="3" name="Subtitle 2"/>
          <p:cNvSpPr>
            <a:spLocks noGrp="1"/>
          </p:cNvSpPr>
          <p:nvPr>
            <p:ph type="subTitle" idx="1"/>
          </p:nvPr>
        </p:nvSpPr>
        <p:spPr>
          <a:xfrm>
            <a:off x="413188" y="2832100"/>
            <a:ext cx="7562412" cy="1204803"/>
          </a:xfrm>
        </p:spPr>
        <p:txBody>
          <a:bodyPr>
            <a:noAutofit/>
          </a:bodyPr>
          <a:lstStyle>
            <a:lvl1pPr marL="0" indent="0" algn="l">
              <a:buNone/>
              <a:defRPr sz="4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NZ"/>
          </a:p>
        </p:txBody>
      </p:sp>
      <p:sp>
        <p:nvSpPr>
          <p:cNvPr id="4" name="Date Placeholder 3"/>
          <p:cNvSpPr>
            <a:spLocks noGrp="1"/>
          </p:cNvSpPr>
          <p:nvPr>
            <p:ph type="dt" sz="half" idx="10"/>
          </p:nvPr>
        </p:nvSpPr>
        <p:spPr>
          <a:xfrm>
            <a:off x="485994" y="4266408"/>
            <a:ext cx="2743200" cy="365125"/>
          </a:xfrm>
        </p:spPr>
        <p:txBody>
          <a:bodyPr/>
          <a:lstStyle>
            <a:lvl1pPr>
              <a:defRPr sz="2000">
                <a:solidFill>
                  <a:schemeClr val="bg1"/>
                </a:solidFill>
              </a:defRPr>
            </a:lvl1pPr>
          </a:lstStyle>
          <a:p>
            <a:r>
              <a:rPr lang="en-NZ"/>
              <a:t>Day and Month</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85994" y="364276"/>
            <a:ext cx="3362106" cy="840527"/>
          </a:xfrm>
          <a:prstGeom prst="rect">
            <a:avLst/>
          </a:prstGeom>
        </p:spPr>
      </p:pic>
      <p:pic>
        <p:nvPicPr>
          <p:cNvPr id="9" name="Picture 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11175" y="6100600"/>
            <a:ext cx="1612900" cy="352357"/>
          </a:xfrm>
          <a:prstGeom prst="rect">
            <a:avLst/>
          </a:prstGeom>
        </p:spPr>
      </p:pic>
    </p:spTree>
    <p:extLst>
      <p:ext uri="{BB962C8B-B14F-4D97-AF65-F5344CB8AC3E}">
        <p14:creationId xmlns:p14="http://schemas.microsoft.com/office/powerpoint/2010/main" val="294227109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 preserve="1">
  <p:cSld name="Title Slide - Yellow">
    <p:spTree>
      <p:nvGrpSpPr>
        <p:cNvPr id="1" name=""/>
        <p:cNvGrpSpPr/>
        <p:nvPr/>
      </p:nvGrpSpPr>
      <p:grpSpPr>
        <a:xfrm>
          <a:off x="0" y="0"/>
          <a:ext cx="0" cy="0"/>
          <a:chOff x="0" y="0"/>
          <a:chExt cx="0" cy="0"/>
        </a:xfrm>
      </p:grpSpPr>
      <p:sp>
        <p:nvSpPr>
          <p:cNvPr id="7" name="Rectangle 6"/>
          <p:cNvSpPr/>
          <p:nvPr userDrawn="1"/>
        </p:nvSpPr>
        <p:spPr>
          <a:xfrm>
            <a:off x="1" y="0"/>
            <a:ext cx="12191999"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pic>
        <p:nvPicPr>
          <p:cNvPr id="10" name="Picture 9"/>
          <p:cNvPicPr>
            <a:picLocks noChangeAspect="1"/>
          </p:cNvPicPr>
          <p:nvPr userDrawn="1"/>
        </p:nvPicPr>
        <p:blipFill rotWithShape="1">
          <a:blip r:embed="rId2" cstate="print">
            <a:extLst>
              <a:ext uri="{28A0092B-C50C-407E-A947-70E740481C1C}">
                <a14:useLocalDpi xmlns:a14="http://schemas.microsoft.com/office/drawing/2010/main" val="0"/>
              </a:ext>
            </a:extLst>
          </a:blip>
          <a:srcRect l="33820"/>
          <a:stretch/>
        </p:blipFill>
        <p:spPr>
          <a:xfrm>
            <a:off x="3492299" y="0"/>
            <a:ext cx="8699702" cy="6858000"/>
          </a:xfrm>
          <a:prstGeom prst="rect">
            <a:avLst/>
          </a:prstGeom>
        </p:spPr>
      </p:pic>
      <p:sp>
        <p:nvSpPr>
          <p:cNvPr id="11" name="Rectangle 10"/>
          <p:cNvSpPr/>
          <p:nvPr userDrawn="1"/>
        </p:nvSpPr>
        <p:spPr>
          <a:xfrm>
            <a:off x="1" y="0"/>
            <a:ext cx="9184480" cy="6858000"/>
          </a:xfrm>
          <a:custGeom>
            <a:avLst/>
            <a:gdLst>
              <a:gd name="connsiteX0" fmla="*/ 0 w 7286624"/>
              <a:gd name="connsiteY0" fmla="*/ 0 h 6848475"/>
              <a:gd name="connsiteX1" fmla="*/ 7286624 w 7286624"/>
              <a:gd name="connsiteY1" fmla="*/ 0 h 6848475"/>
              <a:gd name="connsiteX2" fmla="*/ 7286624 w 7286624"/>
              <a:gd name="connsiteY2" fmla="*/ 6848475 h 6848475"/>
              <a:gd name="connsiteX3" fmla="*/ 0 w 7286624"/>
              <a:gd name="connsiteY3" fmla="*/ 6848475 h 6848475"/>
              <a:gd name="connsiteX4" fmla="*/ 0 w 7286624"/>
              <a:gd name="connsiteY4" fmla="*/ 0 h 6848475"/>
              <a:gd name="connsiteX0" fmla="*/ 0 w 9182099"/>
              <a:gd name="connsiteY0" fmla="*/ 0 h 6848475"/>
              <a:gd name="connsiteX1" fmla="*/ 9182099 w 9182099"/>
              <a:gd name="connsiteY1" fmla="*/ 9525 h 6848475"/>
              <a:gd name="connsiteX2" fmla="*/ 7286624 w 9182099"/>
              <a:gd name="connsiteY2" fmla="*/ 6848475 h 6848475"/>
              <a:gd name="connsiteX3" fmla="*/ 0 w 9182099"/>
              <a:gd name="connsiteY3" fmla="*/ 6848475 h 6848475"/>
              <a:gd name="connsiteX4" fmla="*/ 0 w 9182099"/>
              <a:gd name="connsiteY4" fmla="*/ 0 h 6848475"/>
              <a:gd name="connsiteX0" fmla="*/ 0 w 9184480"/>
              <a:gd name="connsiteY0" fmla="*/ 0 h 6848475"/>
              <a:gd name="connsiteX1" fmla="*/ 9184480 w 9184480"/>
              <a:gd name="connsiteY1" fmla="*/ 0 h 6848475"/>
              <a:gd name="connsiteX2" fmla="*/ 7286624 w 9184480"/>
              <a:gd name="connsiteY2" fmla="*/ 6848475 h 6848475"/>
              <a:gd name="connsiteX3" fmla="*/ 0 w 9184480"/>
              <a:gd name="connsiteY3" fmla="*/ 6848475 h 6848475"/>
              <a:gd name="connsiteX4" fmla="*/ 0 w 9184480"/>
              <a:gd name="connsiteY4" fmla="*/ 0 h 6848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4480" h="6848475">
                <a:moveTo>
                  <a:pt x="0" y="0"/>
                </a:moveTo>
                <a:lnTo>
                  <a:pt x="9184480" y="0"/>
                </a:lnTo>
                <a:lnTo>
                  <a:pt x="7286624" y="6848475"/>
                </a:lnTo>
                <a:lnTo>
                  <a:pt x="0" y="6848475"/>
                </a:lnTo>
                <a:lnTo>
                  <a:pt x="0"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2" name="Title 1"/>
          <p:cNvSpPr>
            <a:spLocks noGrp="1"/>
          </p:cNvSpPr>
          <p:nvPr>
            <p:ph type="ctrTitle"/>
          </p:nvPr>
        </p:nvSpPr>
        <p:spPr>
          <a:xfrm>
            <a:off x="413188" y="1322388"/>
            <a:ext cx="7562412" cy="1484312"/>
          </a:xfrm>
        </p:spPr>
        <p:txBody>
          <a:bodyPr anchor="b">
            <a:normAutofit/>
          </a:bodyPr>
          <a:lstStyle>
            <a:lvl1pPr algn="l">
              <a:defRPr sz="4800">
                <a:solidFill>
                  <a:schemeClr val="tx2"/>
                </a:solidFill>
              </a:defRPr>
            </a:lvl1pPr>
          </a:lstStyle>
          <a:p>
            <a:r>
              <a:rPr lang="en-US"/>
              <a:t>Click to edit Master title style</a:t>
            </a:r>
            <a:endParaRPr lang="en-NZ"/>
          </a:p>
        </p:txBody>
      </p:sp>
      <p:sp>
        <p:nvSpPr>
          <p:cNvPr id="3" name="Subtitle 2"/>
          <p:cNvSpPr>
            <a:spLocks noGrp="1"/>
          </p:cNvSpPr>
          <p:nvPr>
            <p:ph type="subTitle" idx="1"/>
          </p:nvPr>
        </p:nvSpPr>
        <p:spPr>
          <a:xfrm>
            <a:off x="413188" y="2832100"/>
            <a:ext cx="7562412" cy="1204803"/>
          </a:xfrm>
        </p:spPr>
        <p:txBody>
          <a:bodyPr>
            <a:noAutofit/>
          </a:bodyPr>
          <a:lstStyle>
            <a:lvl1pPr marL="0" indent="0" algn="l">
              <a:buNone/>
              <a:defRPr sz="4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NZ"/>
          </a:p>
        </p:txBody>
      </p:sp>
      <p:sp>
        <p:nvSpPr>
          <p:cNvPr id="4" name="Date Placeholder 3"/>
          <p:cNvSpPr>
            <a:spLocks noGrp="1"/>
          </p:cNvSpPr>
          <p:nvPr>
            <p:ph type="dt" sz="half" idx="10"/>
          </p:nvPr>
        </p:nvSpPr>
        <p:spPr>
          <a:xfrm>
            <a:off x="485994" y="4266408"/>
            <a:ext cx="2743200" cy="365125"/>
          </a:xfrm>
        </p:spPr>
        <p:txBody>
          <a:bodyPr/>
          <a:lstStyle>
            <a:lvl1pPr>
              <a:defRPr sz="2000">
                <a:solidFill>
                  <a:schemeClr val="tx2"/>
                </a:solidFill>
              </a:defRPr>
            </a:lvl1pPr>
          </a:lstStyle>
          <a:p>
            <a:r>
              <a:rPr lang="en-NZ"/>
              <a:t>Day and Month</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85994" y="364276"/>
            <a:ext cx="3362106" cy="840526"/>
          </a:xfrm>
          <a:prstGeom prst="rect">
            <a:avLst/>
          </a:prstGeom>
        </p:spPr>
      </p:pic>
      <p:pic>
        <p:nvPicPr>
          <p:cNvPr id="9" name="Picture 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11175" y="6100600"/>
            <a:ext cx="1612900" cy="352356"/>
          </a:xfrm>
          <a:prstGeom prst="rect">
            <a:avLst/>
          </a:prstGeom>
        </p:spPr>
      </p:pic>
    </p:spTree>
    <p:extLst>
      <p:ext uri="{BB962C8B-B14F-4D97-AF65-F5344CB8AC3E}">
        <p14:creationId xmlns:p14="http://schemas.microsoft.com/office/powerpoint/2010/main" val="90803856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 preserve="1">
  <p:cSld name="Subtitle Slide - Blue">
    <p:spTree>
      <p:nvGrpSpPr>
        <p:cNvPr id="1" name=""/>
        <p:cNvGrpSpPr/>
        <p:nvPr/>
      </p:nvGrpSpPr>
      <p:grpSpPr>
        <a:xfrm>
          <a:off x="0" y="0"/>
          <a:ext cx="0" cy="0"/>
          <a:chOff x="0" y="0"/>
          <a:chExt cx="0" cy="0"/>
        </a:xfrm>
      </p:grpSpPr>
      <p:sp>
        <p:nvSpPr>
          <p:cNvPr id="7" name="Rectangle 6"/>
          <p:cNvSpPr/>
          <p:nvPr userDrawn="1"/>
        </p:nvSpPr>
        <p:spPr>
          <a:xfrm>
            <a:off x="1" y="0"/>
            <a:ext cx="12191999"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pic>
        <p:nvPicPr>
          <p:cNvPr id="10" name="Picture 9"/>
          <p:cNvPicPr>
            <a:picLocks noChangeAspect="1"/>
          </p:cNvPicPr>
          <p:nvPr userDrawn="1"/>
        </p:nvPicPr>
        <p:blipFill rotWithShape="1">
          <a:blip r:embed="rId2" cstate="print">
            <a:extLst>
              <a:ext uri="{28A0092B-C50C-407E-A947-70E740481C1C}">
                <a14:useLocalDpi xmlns:a14="http://schemas.microsoft.com/office/drawing/2010/main" val="0"/>
              </a:ext>
            </a:extLst>
          </a:blip>
          <a:srcRect l="33820"/>
          <a:stretch/>
        </p:blipFill>
        <p:spPr>
          <a:xfrm>
            <a:off x="3492299" y="0"/>
            <a:ext cx="8699702" cy="6858000"/>
          </a:xfrm>
          <a:prstGeom prst="rect">
            <a:avLst/>
          </a:prstGeom>
        </p:spPr>
      </p:pic>
      <p:sp>
        <p:nvSpPr>
          <p:cNvPr id="11" name="Rectangle 10"/>
          <p:cNvSpPr/>
          <p:nvPr userDrawn="1"/>
        </p:nvSpPr>
        <p:spPr>
          <a:xfrm>
            <a:off x="1" y="0"/>
            <a:ext cx="9184480" cy="6858000"/>
          </a:xfrm>
          <a:custGeom>
            <a:avLst/>
            <a:gdLst>
              <a:gd name="connsiteX0" fmla="*/ 0 w 7286624"/>
              <a:gd name="connsiteY0" fmla="*/ 0 h 6848475"/>
              <a:gd name="connsiteX1" fmla="*/ 7286624 w 7286624"/>
              <a:gd name="connsiteY1" fmla="*/ 0 h 6848475"/>
              <a:gd name="connsiteX2" fmla="*/ 7286624 w 7286624"/>
              <a:gd name="connsiteY2" fmla="*/ 6848475 h 6848475"/>
              <a:gd name="connsiteX3" fmla="*/ 0 w 7286624"/>
              <a:gd name="connsiteY3" fmla="*/ 6848475 h 6848475"/>
              <a:gd name="connsiteX4" fmla="*/ 0 w 7286624"/>
              <a:gd name="connsiteY4" fmla="*/ 0 h 6848475"/>
              <a:gd name="connsiteX0" fmla="*/ 0 w 9182099"/>
              <a:gd name="connsiteY0" fmla="*/ 0 h 6848475"/>
              <a:gd name="connsiteX1" fmla="*/ 9182099 w 9182099"/>
              <a:gd name="connsiteY1" fmla="*/ 9525 h 6848475"/>
              <a:gd name="connsiteX2" fmla="*/ 7286624 w 9182099"/>
              <a:gd name="connsiteY2" fmla="*/ 6848475 h 6848475"/>
              <a:gd name="connsiteX3" fmla="*/ 0 w 9182099"/>
              <a:gd name="connsiteY3" fmla="*/ 6848475 h 6848475"/>
              <a:gd name="connsiteX4" fmla="*/ 0 w 9182099"/>
              <a:gd name="connsiteY4" fmla="*/ 0 h 6848475"/>
              <a:gd name="connsiteX0" fmla="*/ 0 w 9184480"/>
              <a:gd name="connsiteY0" fmla="*/ 0 h 6848475"/>
              <a:gd name="connsiteX1" fmla="*/ 9184480 w 9184480"/>
              <a:gd name="connsiteY1" fmla="*/ 0 h 6848475"/>
              <a:gd name="connsiteX2" fmla="*/ 7286624 w 9184480"/>
              <a:gd name="connsiteY2" fmla="*/ 6848475 h 6848475"/>
              <a:gd name="connsiteX3" fmla="*/ 0 w 9184480"/>
              <a:gd name="connsiteY3" fmla="*/ 6848475 h 6848475"/>
              <a:gd name="connsiteX4" fmla="*/ 0 w 9184480"/>
              <a:gd name="connsiteY4" fmla="*/ 0 h 6848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4480" h="6848475">
                <a:moveTo>
                  <a:pt x="0" y="0"/>
                </a:moveTo>
                <a:lnTo>
                  <a:pt x="9184480" y="0"/>
                </a:lnTo>
                <a:lnTo>
                  <a:pt x="7286624" y="6848475"/>
                </a:lnTo>
                <a:lnTo>
                  <a:pt x="0" y="6848475"/>
                </a:ln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2" name="Title 1"/>
          <p:cNvSpPr>
            <a:spLocks noGrp="1"/>
          </p:cNvSpPr>
          <p:nvPr>
            <p:ph type="ctrTitle"/>
          </p:nvPr>
        </p:nvSpPr>
        <p:spPr>
          <a:xfrm>
            <a:off x="489388" y="1455738"/>
            <a:ext cx="7562412" cy="1484312"/>
          </a:xfrm>
        </p:spPr>
        <p:txBody>
          <a:bodyPr anchor="b">
            <a:normAutofit/>
          </a:bodyPr>
          <a:lstStyle>
            <a:lvl1pPr algn="l">
              <a:defRPr sz="4800">
                <a:solidFill>
                  <a:schemeClr val="bg1"/>
                </a:solidFill>
              </a:defRPr>
            </a:lvl1pPr>
          </a:lstStyle>
          <a:p>
            <a:r>
              <a:rPr lang="en-US"/>
              <a:t>Click to edit Master title style</a:t>
            </a:r>
            <a:endParaRPr lang="en-NZ"/>
          </a:p>
        </p:txBody>
      </p:sp>
      <p:sp>
        <p:nvSpPr>
          <p:cNvPr id="3" name="Subtitle 2"/>
          <p:cNvSpPr>
            <a:spLocks noGrp="1"/>
          </p:cNvSpPr>
          <p:nvPr>
            <p:ph type="subTitle" idx="1"/>
          </p:nvPr>
        </p:nvSpPr>
        <p:spPr>
          <a:xfrm>
            <a:off x="489388" y="2965450"/>
            <a:ext cx="7562412" cy="1204803"/>
          </a:xfrm>
        </p:spPr>
        <p:txBody>
          <a:bodyPr>
            <a:noAutofit/>
          </a:bodyPr>
          <a:lstStyle>
            <a:lvl1pPr marL="0" indent="0" algn="l">
              <a:buNone/>
              <a:defRPr sz="4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NZ"/>
          </a:p>
        </p:txBody>
      </p:sp>
    </p:spTree>
    <p:extLst>
      <p:ext uri="{BB962C8B-B14F-4D97-AF65-F5344CB8AC3E}">
        <p14:creationId xmlns:p14="http://schemas.microsoft.com/office/powerpoint/2010/main" val="16698795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10/26/2023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 preserve="1">
  <p:cSld name="Subtitle Slide - Yellow">
    <p:spTree>
      <p:nvGrpSpPr>
        <p:cNvPr id="1" name=""/>
        <p:cNvGrpSpPr/>
        <p:nvPr/>
      </p:nvGrpSpPr>
      <p:grpSpPr>
        <a:xfrm>
          <a:off x="0" y="0"/>
          <a:ext cx="0" cy="0"/>
          <a:chOff x="0" y="0"/>
          <a:chExt cx="0" cy="0"/>
        </a:xfrm>
      </p:grpSpPr>
      <p:sp>
        <p:nvSpPr>
          <p:cNvPr id="7" name="Rectangle 6"/>
          <p:cNvSpPr/>
          <p:nvPr userDrawn="1"/>
        </p:nvSpPr>
        <p:spPr>
          <a:xfrm>
            <a:off x="1" y="0"/>
            <a:ext cx="12191999"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pic>
        <p:nvPicPr>
          <p:cNvPr id="10" name="Picture 9"/>
          <p:cNvPicPr>
            <a:picLocks noChangeAspect="1"/>
          </p:cNvPicPr>
          <p:nvPr userDrawn="1"/>
        </p:nvPicPr>
        <p:blipFill rotWithShape="1">
          <a:blip r:embed="rId2" cstate="print">
            <a:extLst>
              <a:ext uri="{28A0092B-C50C-407E-A947-70E740481C1C}">
                <a14:useLocalDpi xmlns:a14="http://schemas.microsoft.com/office/drawing/2010/main" val="0"/>
              </a:ext>
            </a:extLst>
          </a:blip>
          <a:srcRect l="33820"/>
          <a:stretch/>
        </p:blipFill>
        <p:spPr>
          <a:xfrm>
            <a:off x="3492299" y="0"/>
            <a:ext cx="8699702" cy="6858000"/>
          </a:xfrm>
          <a:prstGeom prst="rect">
            <a:avLst/>
          </a:prstGeom>
        </p:spPr>
      </p:pic>
      <p:sp>
        <p:nvSpPr>
          <p:cNvPr id="11" name="Rectangle 10"/>
          <p:cNvSpPr/>
          <p:nvPr userDrawn="1"/>
        </p:nvSpPr>
        <p:spPr>
          <a:xfrm>
            <a:off x="1" y="0"/>
            <a:ext cx="9184480" cy="6858000"/>
          </a:xfrm>
          <a:custGeom>
            <a:avLst/>
            <a:gdLst>
              <a:gd name="connsiteX0" fmla="*/ 0 w 7286624"/>
              <a:gd name="connsiteY0" fmla="*/ 0 h 6848475"/>
              <a:gd name="connsiteX1" fmla="*/ 7286624 w 7286624"/>
              <a:gd name="connsiteY1" fmla="*/ 0 h 6848475"/>
              <a:gd name="connsiteX2" fmla="*/ 7286624 w 7286624"/>
              <a:gd name="connsiteY2" fmla="*/ 6848475 h 6848475"/>
              <a:gd name="connsiteX3" fmla="*/ 0 w 7286624"/>
              <a:gd name="connsiteY3" fmla="*/ 6848475 h 6848475"/>
              <a:gd name="connsiteX4" fmla="*/ 0 w 7286624"/>
              <a:gd name="connsiteY4" fmla="*/ 0 h 6848475"/>
              <a:gd name="connsiteX0" fmla="*/ 0 w 9182099"/>
              <a:gd name="connsiteY0" fmla="*/ 0 h 6848475"/>
              <a:gd name="connsiteX1" fmla="*/ 9182099 w 9182099"/>
              <a:gd name="connsiteY1" fmla="*/ 9525 h 6848475"/>
              <a:gd name="connsiteX2" fmla="*/ 7286624 w 9182099"/>
              <a:gd name="connsiteY2" fmla="*/ 6848475 h 6848475"/>
              <a:gd name="connsiteX3" fmla="*/ 0 w 9182099"/>
              <a:gd name="connsiteY3" fmla="*/ 6848475 h 6848475"/>
              <a:gd name="connsiteX4" fmla="*/ 0 w 9182099"/>
              <a:gd name="connsiteY4" fmla="*/ 0 h 6848475"/>
              <a:gd name="connsiteX0" fmla="*/ 0 w 9184480"/>
              <a:gd name="connsiteY0" fmla="*/ 0 h 6848475"/>
              <a:gd name="connsiteX1" fmla="*/ 9184480 w 9184480"/>
              <a:gd name="connsiteY1" fmla="*/ 0 h 6848475"/>
              <a:gd name="connsiteX2" fmla="*/ 7286624 w 9184480"/>
              <a:gd name="connsiteY2" fmla="*/ 6848475 h 6848475"/>
              <a:gd name="connsiteX3" fmla="*/ 0 w 9184480"/>
              <a:gd name="connsiteY3" fmla="*/ 6848475 h 6848475"/>
              <a:gd name="connsiteX4" fmla="*/ 0 w 9184480"/>
              <a:gd name="connsiteY4" fmla="*/ 0 h 6848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4480" h="6848475">
                <a:moveTo>
                  <a:pt x="0" y="0"/>
                </a:moveTo>
                <a:lnTo>
                  <a:pt x="9184480" y="0"/>
                </a:lnTo>
                <a:lnTo>
                  <a:pt x="7286624" y="6848475"/>
                </a:lnTo>
                <a:lnTo>
                  <a:pt x="0" y="6848475"/>
                </a:lnTo>
                <a:lnTo>
                  <a:pt x="0"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2" name="Title 1"/>
          <p:cNvSpPr>
            <a:spLocks noGrp="1"/>
          </p:cNvSpPr>
          <p:nvPr>
            <p:ph type="ctrTitle"/>
          </p:nvPr>
        </p:nvSpPr>
        <p:spPr>
          <a:xfrm>
            <a:off x="489388" y="1455738"/>
            <a:ext cx="7562412" cy="1484312"/>
          </a:xfrm>
        </p:spPr>
        <p:txBody>
          <a:bodyPr anchor="b">
            <a:normAutofit/>
          </a:bodyPr>
          <a:lstStyle>
            <a:lvl1pPr algn="l">
              <a:defRPr sz="4800">
                <a:solidFill>
                  <a:schemeClr val="tx2"/>
                </a:solidFill>
              </a:defRPr>
            </a:lvl1pPr>
          </a:lstStyle>
          <a:p>
            <a:r>
              <a:rPr lang="en-US"/>
              <a:t>Click to edit Master title style</a:t>
            </a:r>
            <a:endParaRPr lang="en-NZ"/>
          </a:p>
        </p:txBody>
      </p:sp>
      <p:sp>
        <p:nvSpPr>
          <p:cNvPr id="3" name="Subtitle 2"/>
          <p:cNvSpPr>
            <a:spLocks noGrp="1"/>
          </p:cNvSpPr>
          <p:nvPr>
            <p:ph type="subTitle" idx="1"/>
          </p:nvPr>
        </p:nvSpPr>
        <p:spPr>
          <a:xfrm>
            <a:off x="489388" y="2965450"/>
            <a:ext cx="7562412" cy="1204803"/>
          </a:xfrm>
        </p:spPr>
        <p:txBody>
          <a:bodyPr>
            <a:noAutofit/>
          </a:bodyPr>
          <a:lstStyle>
            <a:lvl1pPr marL="0" indent="0" algn="l">
              <a:buNone/>
              <a:defRPr sz="4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NZ"/>
          </a:p>
        </p:txBody>
      </p:sp>
    </p:spTree>
    <p:extLst>
      <p:ext uri="{BB962C8B-B14F-4D97-AF65-F5344CB8AC3E}">
        <p14:creationId xmlns:p14="http://schemas.microsoft.com/office/powerpoint/2010/main" val="54628173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 preserve="1">
  <p:cSld name="Title and Text Content">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a:xfrm>
            <a:off x="6050826" y="418293"/>
            <a:ext cx="4114800" cy="365125"/>
          </a:xfrm>
        </p:spPr>
        <p:txBody>
          <a:bodyPr/>
          <a:lstStyle>
            <a:lvl1pPr algn="r">
              <a:defRPr sz="1000">
                <a:solidFill>
                  <a:schemeClr val="tx2"/>
                </a:solidFill>
              </a:defRPr>
            </a:lvl1pPr>
          </a:lstStyle>
          <a:p>
            <a:r>
              <a:rPr lang="en-NZ"/>
              <a:t>Presentation Title</a:t>
            </a:r>
          </a:p>
        </p:txBody>
      </p:sp>
      <p:sp>
        <p:nvSpPr>
          <p:cNvPr id="4" name="Date Placeholder 3"/>
          <p:cNvSpPr>
            <a:spLocks noGrp="1"/>
          </p:cNvSpPr>
          <p:nvPr>
            <p:ph type="dt" sz="half" idx="10"/>
          </p:nvPr>
        </p:nvSpPr>
        <p:spPr>
          <a:xfrm>
            <a:off x="10108944" y="418293"/>
            <a:ext cx="1111505" cy="365125"/>
          </a:xfrm>
        </p:spPr>
        <p:txBody>
          <a:bodyPr/>
          <a:lstStyle>
            <a:lvl1pPr>
              <a:defRPr sz="1000">
                <a:solidFill>
                  <a:schemeClr val="tx2"/>
                </a:solidFill>
              </a:defRPr>
            </a:lvl1pPr>
          </a:lstStyle>
          <a:p>
            <a:r>
              <a:rPr lang="en-NZ"/>
              <a:t>Day and Month</a:t>
            </a:r>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6195117"/>
            <a:ext cx="12192000" cy="667331"/>
          </a:xfrm>
          <a:prstGeom prst="rect">
            <a:avLst/>
          </a:prstGeom>
        </p:spPr>
      </p:pic>
      <p:sp>
        <p:nvSpPr>
          <p:cNvPr id="2" name="Title 1"/>
          <p:cNvSpPr>
            <a:spLocks noGrp="1"/>
          </p:cNvSpPr>
          <p:nvPr>
            <p:ph type="title"/>
          </p:nvPr>
        </p:nvSpPr>
        <p:spPr>
          <a:xfrm>
            <a:off x="521226" y="1302119"/>
            <a:ext cx="10515600" cy="1325563"/>
          </a:xfrm>
        </p:spPr>
        <p:txBody>
          <a:bodyPr>
            <a:normAutofit/>
          </a:bodyPr>
          <a:lstStyle>
            <a:lvl1pPr>
              <a:defRPr sz="5400">
                <a:solidFill>
                  <a:schemeClr val="tx2"/>
                </a:solidFill>
                <a:latin typeface="+mn-lt"/>
              </a:defRPr>
            </a:lvl1pPr>
          </a:lstStyle>
          <a:p>
            <a:r>
              <a:rPr lang="en-US"/>
              <a:t>Click to edit Master title style</a:t>
            </a:r>
            <a:endParaRPr lang="en-NZ"/>
          </a:p>
        </p:txBody>
      </p:sp>
      <p:sp>
        <p:nvSpPr>
          <p:cNvPr id="3" name="Content Placeholder 2"/>
          <p:cNvSpPr>
            <a:spLocks noGrp="1"/>
          </p:cNvSpPr>
          <p:nvPr>
            <p:ph idx="1"/>
          </p:nvPr>
        </p:nvSpPr>
        <p:spPr>
          <a:xfrm>
            <a:off x="564356" y="2889851"/>
            <a:ext cx="10472470" cy="3027871"/>
          </a:xfrm>
        </p:spPr>
        <p:txBody>
          <a:bodyPr/>
          <a:lstStyle>
            <a:lvl1pPr marL="0" indent="0">
              <a:lnSpc>
                <a:spcPct val="100000"/>
              </a:lnSpc>
              <a:buNone/>
              <a:defRPr sz="2400">
                <a:solidFill>
                  <a:schemeClr val="tx2"/>
                </a:solidFill>
              </a:defRPr>
            </a:lvl1pPr>
            <a:lvl2pPr marL="896938" indent="-361950">
              <a:lnSpc>
                <a:spcPct val="100000"/>
              </a:lnSpc>
              <a:spcBef>
                <a:spcPts val="1200"/>
              </a:spcBef>
              <a:defRPr sz="2400">
                <a:solidFill>
                  <a:schemeClr val="tx2"/>
                </a:solidFill>
              </a:defRPr>
            </a:lvl2pPr>
            <a:lvl3pPr marL="1431925" indent="-354013">
              <a:lnSpc>
                <a:spcPct val="100000"/>
              </a:lnSpc>
              <a:spcBef>
                <a:spcPts val="1000"/>
              </a:spcBef>
              <a:buFont typeface="Arial" panose="020B0604020202020204" pitchFamily="34" charset="0"/>
              <a:buChar char="»"/>
              <a:defRPr sz="2400">
                <a:solidFill>
                  <a:schemeClr val="tx2"/>
                </a:solidFill>
              </a:defRPr>
            </a:lvl3pPr>
            <a:lvl4pPr>
              <a:lnSpc>
                <a:spcPct val="100000"/>
              </a:lnSpc>
              <a:defRPr>
                <a:solidFill>
                  <a:schemeClr val="tx2"/>
                </a:solidFill>
              </a:defRPr>
            </a:lvl4pPr>
            <a:lvl5pPr>
              <a:lnSpc>
                <a:spcPct val="100000"/>
              </a:lnSpc>
              <a:defRPr>
                <a:solidFill>
                  <a:schemeClr val="tx2"/>
                </a:solidFill>
              </a:defRPr>
            </a:lvl5pPr>
          </a:lstStyle>
          <a:p>
            <a:pPr lvl="0"/>
            <a:r>
              <a:rPr lang="en-US"/>
              <a:t>Click to edit Master text styles</a:t>
            </a:r>
          </a:p>
          <a:p>
            <a:pPr lvl="1"/>
            <a:r>
              <a:rPr lang="en-US"/>
              <a:t>Second level</a:t>
            </a:r>
          </a:p>
          <a:p>
            <a:pPr lvl="2"/>
            <a:r>
              <a:rPr lang="en-US"/>
              <a:t>Third level</a:t>
            </a:r>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64356" y="334825"/>
            <a:ext cx="2336006" cy="584002"/>
          </a:xfrm>
          <a:prstGeom prst="rect">
            <a:avLst/>
          </a:prstGeom>
        </p:spPr>
      </p:pic>
      <p:cxnSp>
        <p:nvCxnSpPr>
          <p:cNvPr id="14" name="Straight Connector 13"/>
          <p:cNvCxnSpPr/>
          <p:nvPr userDrawn="1"/>
        </p:nvCxnSpPr>
        <p:spPr>
          <a:xfrm>
            <a:off x="10135392" y="542512"/>
            <a:ext cx="0" cy="113803"/>
          </a:xfrm>
          <a:prstGeom prst="line">
            <a:avLst/>
          </a:prstGeom>
          <a:ln w="9525">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Slide Number Placeholder 5"/>
          <p:cNvSpPr>
            <a:spLocks noGrp="1"/>
          </p:cNvSpPr>
          <p:nvPr>
            <p:ph type="sldNum" sz="quarter" idx="4"/>
          </p:nvPr>
        </p:nvSpPr>
        <p:spPr>
          <a:xfrm>
            <a:off x="11220449" y="416850"/>
            <a:ext cx="564427" cy="365125"/>
          </a:xfrm>
          <a:prstGeom prst="rect">
            <a:avLst/>
          </a:prstGeom>
        </p:spPr>
        <p:txBody>
          <a:bodyPr vert="horz" lIns="91440" tIns="45720" rIns="91440" bIns="45720" rtlCol="0" anchor="ctr"/>
          <a:lstStyle>
            <a:lvl1pPr algn="r">
              <a:defRPr sz="1000" b="1">
                <a:solidFill>
                  <a:schemeClr val="tx2"/>
                </a:solidFill>
              </a:defRPr>
            </a:lvl1pPr>
          </a:lstStyle>
          <a:p>
            <a:fld id="{195E159E-8A7D-4D55-800F-D6D8D6F96419}" type="slidenum">
              <a:rPr lang="en-NZ" smtClean="0"/>
              <a:pPr/>
              <a:t>‹#›</a:t>
            </a:fld>
            <a:endParaRPr lang="en-NZ"/>
          </a:p>
        </p:txBody>
      </p:sp>
    </p:spTree>
    <p:extLst>
      <p:ext uri="{BB962C8B-B14F-4D97-AF65-F5344CB8AC3E}">
        <p14:creationId xmlns:p14="http://schemas.microsoft.com/office/powerpoint/2010/main" val="423212800"/>
      </p:ext>
    </p:extLst>
  </p:cSld>
  <p:clrMapOvr>
    <a:masterClrMapping/>
  </p:clrMapOvr>
  <p:hf hdr="0"/>
</p:sldLayout>
</file>

<file path=ppt/slideLayouts/slideLayout32.xml><?xml version="1.0" encoding="utf-8"?>
<p:sldLayout xmlns:a="http://schemas.openxmlformats.org/drawingml/2006/main" xmlns:r="http://schemas.openxmlformats.org/officeDocument/2006/relationships" xmlns:p="http://schemas.openxmlformats.org/presentationml/2006/main" type="obj" preserve="1">
  <p:cSld name="Title and Graphic Content">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6195117"/>
            <a:ext cx="12192000" cy="667331"/>
          </a:xfrm>
          <a:prstGeom prst="rect">
            <a:avLst/>
          </a:prstGeom>
        </p:spPr>
      </p:pic>
      <p:sp>
        <p:nvSpPr>
          <p:cNvPr id="2" name="Title 1"/>
          <p:cNvSpPr>
            <a:spLocks noGrp="1"/>
          </p:cNvSpPr>
          <p:nvPr>
            <p:ph type="title"/>
          </p:nvPr>
        </p:nvSpPr>
        <p:spPr>
          <a:xfrm>
            <a:off x="521226" y="1683095"/>
            <a:ext cx="3174474" cy="1325563"/>
          </a:xfrm>
        </p:spPr>
        <p:txBody>
          <a:bodyPr anchor="t" anchorCtr="0">
            <a:noAutofit/>
          </a:bodyPr>
          <a:lstStyle>
            <a:lvl1pPr>
              <a:defRPr sz="5400">
                <a:solidFill>
                  <a:schemeClr val="tx2"/>
                </a:solidFill>
                <a:latin typeface="+mn-lt"/>
              </a:defRPr>
            </a:lvl1pPr>
          </a:lstStyle>
          <a:p>
            <a:r>
              <a:rPr lang="en-US"/>
              <a:t>Click to edit Master title style</a:t>
            </a:r>
            <a:endParaRPr lang="en-NZ"/>
          </a:p>
        </p:txBody>
      </p:sp>
      <p:sp>
        <p:nvSpPr>
          <p:cNvPr id="3" name="Content Placeholder 2"/>
          <p:cNvSpPr>
            <a:spLocks noGrp="1"/>
          </p:cNvSpPr>
          <p:nvPr>
            <p:ph idx="1"/>
          </p:nvPr>
        </p:nvSpPr>
        <p:spPr>
          <a:xfrm>
            <a:off x="3937000" y="1482475"/>
            <a:ext cx="7099826" cy="4486526"/>
          </a:xfrm>
        </p:spPr>
        <p:txBody>
          <a:bodyPr/>
          <a:lstStyle>
            <a:lvl1pPr marL="0" indent="0">
              <a:lnSpc>
                <a:spcPct val="100000"/>
              </a:lnSpc>
              <a:buNone/>
              <a:defRPr sz="2400">
                <a:solidFill>
                  <a:schemeClr val="tx2"/>
                </a:solidFill>
              </a:defRPr>
            </a:lvl1pPr>
            <a:lvl2pPr marL="896938" indent="-361950">
              <a:lnSpc>
                <a:spcPct val="100000"/>
              </a:lnSpc>
              <a:spcBef>
                <a:spcPts val="1200"/>
              </a:spcBef>
              <a:defRPr sz="2400">
                <a:solidFill>
                  <a:schemeClr val="tx2"/>
                </a:solidFill>
              </a:defRPr>
            </a:lvl2pPr>
            <a:lvl3pPr marL="1431925" indent="-354013">
              <a:lnSpc>
                <a:spcPct val="100000"/>
              </a:lnSpc>
              <a:spcBef>
                <a:spcPts val="1000"/>
              </a:spcBef>
              <a:buFont typeface="Arial" panose="020B0604020202020204" pitchFamily="34" charset="0"/>
              <a:buChar char="»"/>
              <a:defRPr sz="2400">
                <a:solidFill>
                  <a:schemeClr val="tx2"/>
                </a:solidFill>
              </a:defRPr>
            </a:lvl3pPr>
            <a:lvl4pPr>
              <a:lnSpc>
                <a:spcPct val="100000"/>
              </a:lnSpc>
              <a:defRPr>
                <a:solidFill>
                  <a:schemeClr val="tx2"/>
                </a:solidFill>
              </a:defRPr>
            </a:lvl4pPr>
            <a:lvl5pPr>
              <a:lnSpc>
                <a:spcPct val="100000"/>
              </a:lnSpc>
              <a:defRPr>
                <a:solidFill>
                  <a:schemeClr val="tx2"/>
                </a:solidFill>
              </a:defRPr>
            </a:lvl5pPr>
          </a:lstStyle>
          <a:p>
            <a:pPr lvl="0"/>
            <a:r>
              <a:rPr lang="en-US"/>
              <a:t>Click to edit Master text styles</a:t>
            </a:r>
          </a:p>
          <a:p>
            <a:pPr lvl="1"/>
            <a:r>
              <a:rPr lang="en-US"/>
              <a:t>Second level</a:t>
            </a:r>
          </a:p>
          <a:p>
            <a:pPr lvl="2"/>
            <a:r>
              <a:rPr lang="en-US"/>
              <a:t>Third level</a:t>
            </a:r>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64356" y="334825"/>
            <a:ext cx="2336006" cy="584002"/>
          </a:xfrm>
          <a:prstGeom prst="rect">
            <a:avLst/>
          </a:prstGeom>
        </p:spPr>
      </p:pic>
      <p:sp>
        <p:nvSpPr>
          <p:cNvPr id="11"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95E159E-8A7D-4D55-800F-D6D8D6F96419}" type="slidenum">
              <a:rPr lang="en-NZ" smtClean="0"/>
              <a:t>‹#›</a:t>
            </a:fld>
            <a:endParaRPr lang="en-NZ"/>
          </a:p>
        </p:txBody>
      </p:sp>
      <p:sp>
        <p:nvSpPr>
          <p:cNvPr id="12" name="Footer Placeholder 4"/>
          <p:cNvSpPr>
            <a:spLocks noGrp="1"/>
          </p:cNvSpPr>
          <p:nvPr>
            <p:ph type="ftr" sz="quarter" idx="11"/>
          </p:nvPr>
        </p:nvSpPr>
        <p:spPr>
          <a:xfrm>
            <a:off x="6050826" y="418293"/>
            <a:ext cx="4114800" cy="365125"/>
          </a:xfrm>
        </p:spPr>
        <p:txBody>
          <a:bodyPr/>
          <a:lstStyle>
            <a:lvl1pPr algn="r">
              <a:defRPr sz="1000">
                <a:solidFill>
                  <a:schemeClr val="tx2"/>
                </a:solidFill>
              </a:defRPr>
            </a:lvl1pPr>
          </a:lstStyle>
          <a:p>
            <a:r>
              <a:rPr lang="en-NZ"/>
              <a:t>Presentation Title</a:t>
            </a:r>
          </a:p>
        </p:txBody>
      </p:sp>
      <p:sp>
        <p:nvSpPr>
          <p:cNvPr id="13" name="Date Placeholder 3"/>
          <p:cNvSpPr>
            <a:spLocks noGrp="1"/>
          </p:cNvSpPr>
          <p:nvPr>
            <p:ph type="dt" sz="half" idx="10"/>
          </p:nvPr>
        </p:nvSpPr>
        <p:spPr>
          <a:xfrm>
            <a:off x="10108944" y="418293"/>
            <a:ext cx="1111505" cy="365125"/>
          </a:xfrm>
        </p:spPr>
        <p:txBody>
          <a:bodyPr/>
          <a:lstStyle>
            <a:lvl1pPr>
              <a:defRPr sz="1000">
                <a:solidFill>
                  <a:schemeClr val="tx2"/>
                </a:solidFill>
              </a:defRPr>
            </a:lvl1pPr>
          </a:lstStyle>
          <a:p>
            <a:r>
              <a:rPr lang="en-NZ"/>
              <a:t>Day and Month</a:t>
            </a:r>
          </a:p>
        </p:txBody>
      </p:sp>
      <p:cxnSp>
        <p:nvCxnSpPr>
          <p:cNvPr id="15" name="Straight Connector 14"/>
          <p:cNvCxnSpPr/>
          <p:nvPr userDrawn="1"/>
        </p:nvCxnSpPr>
        <p:spPr>
          <a:xfrm>
            <a:off x="10135392" y="542512"/>
            <a:ext cx="0" cy="113803"/>
          </a:xfrm>
          <a:prstGeom prst="line">
            <a:avLst/>
          </a:prstGeom>
          <a:ln w="9525">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Slide Number Placeholder 5"/>
          <p:cNvSpPr txBox="1">
            <a:spLocks/>
          </p:cNvSpPr>
          <p:nvPr userDrawn="1"/>
        </p:nvSpPr>
        <p:spPr>
          <a:xfrm>
            <a:off x="11220449" y="416850"/>
            <a:ext cx="564427" cy="365125"/>
          </a:xfrm>
          <a:prstGeom prst="rect">
            <a:avLst/>
          </a:prstGeom>
        </p:spPr>
        <p:txBody>
          <a:bodyPr vert="horz" lIns="91440" tIns="45720" rIns="91440" bIns="45720" rtlCol="0" anchor="ctr"/>
          <a:lstStyle>
            <a:defPPr>
              <a:defRPr lang="en-US"/>
            </a:defPPr>
            <a:lvl1pPr marL="0" algn="r" defTabSz="914400" rtl="0" eaLnBrk="1" latinLnBrk="0" hangingPunct="1">
              <a:defRPr sz="1000" b="1"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95E159E-8A7D-4D55-800F-D6D8D6F96419}" type="slidenum">
              <a:rPr lang="en-NZ" smtClean="0"/>
              <a:pPr/>
              <a:t>‹#›</a:t>
            </a:fld>
            <a:endParaRPr lang="en-NZ"/>
          </a:p>
        </p:txBody>
      </p:sp>
    </p:spTree>
    <p:extLst>
      <p:ext uri="{BB962C8B-B14F-4D97-AF65-F5344CB8AC3E}">
        <p14:creationId xmlns:p14="http://schemas.microsoft.com/office/powerpoint/2010/main" val="25347989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46CE7D5-CF57-46EF-B807-FDD0502418D4}" type="datetimeFigureOut">
              <a:rPr lang="en-US" smtClean="0"/>
              <a:t>10/26/2023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46CE7D5-CF57-46EF-B807-FDD0502418D4}" type="datetimeFigureOut">
              <a:rPr lang="en-US" smtClean="0"/>
              <a:t>10/26/2023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46CE7D5-CF57-46EF-B807-FDD0502418D4}" type="datetimeFigureOut">
              <a:rPr lang="en-US" smtClean="0"/>
              <a:t>10/26/2023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10/26/2023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10/26/2023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10/26/2023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theme" Target="../theme/theme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10/26/2023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
        <p:nvSpPr>
          <p:cNvPr id="8" name="TextBox 7">
            <a:extLst>
              <a:ext uri="{FF2B5EF4-FFF2-40B4-BE49-F238E27FC236}">
                <a16:creationId xmlns:a16="http://schemas.microsoft.com/office/drawing/2014/main" id="{9E77CA52-9475-53EF-2DA3-701BA487D1B4}"/>
              </a:ext>
            </a:extLst>
          </p:cNvPr>
          <p:cNvSpPr txBox="1"/>
          <p:nvPr>
            <p:extLst>
              <p:ext uri="{1162E1C5-73C7-4A58-AE30-91384D911F3F}">
                <p184:classification xmlns:p184="http://schemas.microsoft.com/office/powerpoint/2018/4/main" val="ftr"/>
              </p:ext>
            </p:extLst>
          </p:nvPr>
        </p:nvSpPr>
        <p:spPr>
          <a:xfrm>
            <a:off x="5641150" y="6642100"/>
            <a:ext cx="938212" cy="152400"/>
          </a:xfrm>
          <a:prstGeom prst="rect">
            <a:avLst/>
          </a:prstGeom>
        </p:spPr>
        <p:txBody>
          <a:bodyPr horzOverflow="overflow" lIns="0" tIns="0" rIns="0" bIns="0">
            <a:spAutoFit/>
          </a:bodyPr>
          <a:lstStyle/>
          <a:p>
            <a:pPr algn="l"/>
            <a:r>
              <a:rPr lang="en-US" sz="1000">
                <a:solidFill>
                  <a:srgbClr val="000000"/>
                </a:solidFill>
                <a:latin typeface="Calibri" panose="020F0502020204030204" pitchFamily="34" charset="0"/>
                <a:cs typeface="Calibri" panose="020F0502020204030204" pitchFamily="34" charset="0"/>
              </a:rPr>
              <a:t>[IN-CONFIDENCE]</a:t>
            </a:r>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3E07516-016D-F34B-665E-1C5E925F10E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NZ"/>
          </a:p>
        </p:txBody>
      </p:sp>
      <p:sp>
        <p:nvSpPr>
          <p:cNvPr id="3" name="Text Placeholder 2">
            <a:extLst>
              <a:ext uri="{FF2B5EF4-FFF2-40B4-BE49-F238E27FC236}">
                <a16:creationId xmlns:a16="http://schemas.microsoft.com/office/drawing/2014/main" id="{E01EDFAC-49BD-7B78-D5E4-29974331ED2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Date Placeholder 3">
            <a:extLst>
              <a:ext uri="{FF2B5EF4-FFF2-40B4-BE49-F238E27FC236}">
                <a16:creationId xmlns:a16="http://schemas.microsoft.com/office/drawing/2014/main" id="{C19B2707-0D0C-E342-C16E-7A6C95C1CA6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365DCAE-141E-458A-9717-123E1F508B6B}" type="datetimeFigureOut">
              <a:rPr lang="en-NZ" smtClean="0"/>
              <a:t>26/10/2023</a:t>
            </a:fld>
            <a:endParaRPr lang="en-NZ"/>
          </a:p>
        </p:txBody>
      </p:sp>
      <p:sp>
        <p:nvSpPr>
          <p:cNvPr id="5" name="Footer Placeholder 4">
            <a:extLst>
              <a:ext uri="{FF2B5EF4-FFF2-40B4-BE49-F238E27FC236}">
                <a16:creationId xmlns:a16="http://schemas.microsoft.com/office/drawing/2014/main" id="{26DCFA6F-2284-F43A-8637-2DC76F25EDF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NZ"/>
          </a:p>
        </p:txBody>
      </p:sp>
      <p:sp>
        <p:nvSpPr>
          <p:cNvPr id="6" name="Slide Number Placeholder 5">
            <a:extLst>
              <a:ext uri="{FF2B5EF4-FFF2-40B4-BE49-F238E27FC236}">
                <a16:creationId xmlns:a16="http://schemas.microsoft.com/office/drawing/2014/main" id="{B0D36251-5AA4-43C3-0937-1CFEA52221B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D8DF5DD-ECAD-4E7A-883F-C629AA98CEF0}" type="slidenum">
              <a:rPr lang="en-NZ" smtClean="0"/>
              <a:t>‹#›</a:t>
            </a:fld>
            <a:endParaRPr lang="en-NZ"/>
          </a:p>
        </p:txBody>
      </p:sp>
      <p:sp>
        <p:nvSpPr>
          <p:cNvPr id="8" name="TextBox 7">
            <a:extLst>
              <a:ext uri="{FF2B5EF4-FFF2-40B4-BE49-F238E27FC236}">
                <a16:creationId xmlns:a16="http://schemas.microsoft.com/office/drawing/2014/main" id="{56B81D7A-7255-2BDE-7276-957EC98DA135}"/>
              </a:ext>
            </a:extLst>
          </p:cNvPr>
          <p:cNvSpPr txBox="1"/>
          <p:nvPr>
            <p:extLst>
              <p:ext uri="{1162E1C5-73C7-4A58-AE30-91384D911F3F}">
                <p184:classification xmlns:p184="http://schemas.microsoft.com/office/powerpoint/2018/4/main" val="ftr"/>
              </p:ext>
            </p:extLst>
          </p:nvPr>
        </p:nvSpPr>
        <p:spPr>
          <a:xfrm>
            <a:off x="5687187" y="6705600"/>
            <a:ext cx="846138" cy="152400"/>
          </a:xfrm>
          <a:prstGeom prst="rect">
            <a:avLst/>
          </a:prstGeom>
        </p:spPr>
        <p:txBody>
          <a:bodyPr horzOverflow="overflow" lIns="0" tIns="0" rIns="0" bIns="0">
            <a:spAutoFit/>
          </a:bodyPr>
          <a:lstStyle/>
          <a:p>
            <a:pPr algn="l"/>
            <a:r>
              <a:rPr lang="en-US" sz="1000">
                <a:solidFill>
                  <a:srgbClr val="000000"/>
                </a:solidFill>
                <a:latin typeface="Calibri" panose="020F0502020204030204" pitchFamily="34" charset="0"/>
                <a:ea typeface="Calibri" panose="020F0502020204030204" pitchFamily="34" charset="0"/>
                <a:cs typeface="Calibri" panose="020F0502020204030204" pitchFamily="34" charset="0"/>
              </a:rPr>
              <a:t>[UNCLASSIFIED]</a:t>
            </a:r>
          </a:p>
        </p:txBody>
      </p:sp>
    </p:spTree>
    <p:extLst>
      <p:ext uri="{BB962C8B-B14F-4D97-AF65-F5344CB8AC3E}">
        <p14:creationId xmlns:p14="http://schemas.microsoft.com/office/powerpoint/2010/main" val="157596498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NZ"/>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NZ"/>
              <a:t>Day and Month</a:t>
            </a: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NZ"/>
              <a:t>Presentation Title</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95E159E-8A7D-4D55-800F-D6D8D6F96419}" type="slidenum">
              <a:rPr lang="en-NZ" smtClean="0"/>
              <a:t>‹#›</a:t>
            </a:fld>
            <a:endParaRPr lang="en-NZ"/>
          </a:p>
        </p:txBody>
      </p:sp>
      <p:sp>
        <p:nvSpPr>
          <p:cNvPr id="8" name="TextBox 7">
            <a:extLst>
              <a:ext uri="{FF2B5EF4-FFF2-40B4-BE49-F238E27FC236}">
                <a16:creationId xmlns:a16="http://schemas.microsoft.com/office/drawing/2014/main" id="{FAD9861D-372A-1399-D894-2C2D9595A31D}"/>
              </a:ext>
            </a:extLst>
          </p:cNvPr>
          <p:cNvSpPr txBox="1"/>
          <p:nvPr>
            <p:extLst>
              <p:ext uri="{1162E1C5-73C7-4A58-AE30-91384D911F3F}">
                <p184:classification xmlns:p184="http://schemas.microsoft.com/office/powerpoint/2018/4/main" val="ftr"/>
              </p:ext>
            </p:extLst>
          </p:nvPr>
        </p:nvSpPr>
        <p:spPr>
          <a:xfrm>
            <a:off x="5687187" y="6705600"/>
            <a:ext cx="846138" cy="152400"/>
          </a:xfrm>
          <a:prstGeom prst="rect">
            <a:avLst/>
          </a:prstGeom>
        </p:spPr>
        <p:txBody>
          <a:bodyPr horzOverflow="overflow" lIns="0" tIns="0" rIns="0" bIns="0">
            <a:spAutoFit/>
          </a:bodyPr>
          <a:lstStyle/>
          <a:p>
            <a:pPr algn="l"/>
            <a:r>
              <a:rPr lang="en-US" sz="1000">
                <a:solidFill>
                  <a:srgbClr val="000000"/>
                </a:solidFill>
                <a:latin typeface="Calibri" panose="020F0502020204030204" pitchFamily="34" charset="0"/>
                <a:cs typeface="Calibri" panose="020F0502020204030204" pitchFamily="34" charset="0"/>
              </a:rPr>
              <a:t>[UNCLASSIFIED]</a:t>
            </a:r>
          </a:p>
        </p:txBody>
      </p:sp>
    </p:spTree>
    <p:extLst>
      <p:ext uri="{BB962C8B-B14F-4D97-AF65-F5344CB8AC3E}">
        <p14:creationId xmlns:p14="http://schemas.microsoft.com/office/powerpoint/2010/main" val="1323802947"/>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Lst>
  <p:hf sldNum="0"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5.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13.xml"/><Relationship Id="rId4" Type="http://schemas.openxmlformats.org/officeDocument/2006/relationships/chart" Target="../charts/chart1.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31.xml"/></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31.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31.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31.xml"/><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3B1EC2-3F57-9D95-FA55-43BAA186D337}"/>
              </a:ext>
            </a:extLst>
          </p:cNvPr>
          <p:cNvSpPr>
            <a:spLocks noGrp="1"/>
          </p:cNvSpPr>
          <p:nvPr>
            <p:ph type="ctrTitle"/>
          </p:nvPr>
        </p:nvSpPr>
        <p:spPr/>
        <p:txBody>
          <a:bodyPr>
            <a:normAutofit/>
          </a:bodyPr>
          <a:lstStyle/>
          <a:p>
            <a:r>
              <a:rPr lang="en-NZ" sz="5400" dirty="0"/>
              <a:t>Market update</a:t>
            </a:r>
          </a:p>
        </p:txBody>
      </p:sp>
      <p:sp>
        <p:nvSpPr>
          <p:cNvPr id="3" name="Subtitle 2">
            <a:extLst>
              <a:ext uri="{FF2B5EF4-FFF2-40B4-BE49-F238E27FC236}">
                <a16:creationId xmlns:a16="http://schemas.microsoft.com/office/drawing/2014/main" id="{DA9A86C3-59E8-5752-B397-19D318833156}"/>
              </a:ext>
            </a:extLst>
          </p:cNvPr>
          <p:cNvSpPr>
            <a:spLocks noGrp="1"/>
          </p:cNvSpPr>
          <p:nvPr>
            <p:ph type="subTitle" idx="1"/>
          </p:nvPr>
        </p:nvSpPr>
        <p:spPr/>
        <p:txBody>
          <a:bodyPr/>
          <a:lstStyle/>
          <a:p>
            <a:r>
              <a:rPr lang="en-NZ" sz="3600" i="1" dirty="0"/>
              <a:t>System Intelligence</a:t>
            </a:r>
          </a:p>
        </p:txBody>
      </p:sp>
      <p:sp>
        <p:nvSpPr>
          <p:cNvPr id="4" name="Date Placeholder 3">
            <a:extLst>
              <a:ext uri="{FF2B5EF4-FFF2-40B4-BE49-F238E27FC236}">
                <a16:creationId xmlns:a16="http://schemas.microsoft.com/office/drawing/2014/main" id="{3F93F506-4E89-0B7A-E83D-2FB8E9B1F6C8}"/>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NZ" sz="2000" b="0" i="0" u="none" strike="noStrike" kern="1200" cap="none" spc="0" normalizeH="0" baseline="0" noProof="0" dirty="0">
                <a:ln>
                  <a:noFill/>
                </a:ln>
                <a:solidFill>
                  <a:prstClr val="white"/>
                </a:solidFill>
                <a:effectLst/>
                <a:uLnTx/>
                <a:uFillTx/>
                <a:latin typeface="Arial"/>
                <a:ea typeface="+mn-ea"/>
                <a:cs typeface="+mn-cs"/>
              </a:rPr>
              <a:t>October 2023</a:t>
            </a:r>
          </a:p>
        </p:txBody>
      </p:sp>
    </p:spTree>
    <p:extLst>
      <p:ext uri="{BB962C8B-B14F-4D97-AF65-F5344CB8AC3E}">
        <p14:creationId xmlns:p14="http://schemas.microsoft.com/office/powerpoint/2010/main" val="40881874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F9A912-4C77-5EB3-9F09-D04FA6E0C912}"/>
              </a:ext>
            </a:extLst>
          </p:cNvPr>
          <p:cNvSpPr>
            <a:spLocks noGrp="1"/>
          </p:cNvSpPr>
          <p:nvPr>
            <p:ph type="title"/>
          </p:nvPr>
        </p:nvSpPr>
        <p:spPr/>
        <p:txBody>
          <a:bodyPr>
            <a:normAutofit/>
          </a:bodyPr>
          <a:lstStyle/>
          <a:p>
            <a:r>
              <a:rPr lang="en-NZ" sz="3200" b="1" dirty="0"/>
              <a:t>Key findings</a:t>
            </a:r>
            <a:endParaRPr lang="en-US" sz="3200" b="1" dirty="0"/>
          </a:p>
        </p:txBody>
      </p:sp>
      <p:sp>
        <p:nvSpPr>
          <p:cNvPr id="6" name="Content Placeholder 5">
            <a:extLst>
              <a:ext uri="{FF2B5EF4-FFF2-40B4-BE49-F238E27FC236}">
                <a16:creationId xmlns:a16="http://schemas.microsoft.com/office/drawing/2014/main" id="{15BB16E8-F598-9D39-EFDC-29CC9854ADD2}"/>
              </a:ext>
            </a:extLst>
          </p:cNvPr>
          <p:cNvSpPr>
            <a:spLocks noGrp="1"/>
          </p:cNvSpPr>
          <p:nvPr>
            <p:ph idx="1"/>
          </p:nvPr>
        </p:nvSpPr>
        <p:spPr/>
        <p:txBody>
          <a:bodyPr>
            <a:normAutofit/>
          </a:bodyPr>
          <a:lstStyle/>
          <a:p>
            <a:r>
              <a:rPr lang="en-NZ" sz="2400" dirty="0"/>
              <a:t>Wage inflation and relative supply and demand of dwellings (measured by people per dwelling) are the two key drivers of rent inflation for new tenancies at the national level.</a:t>
            </a:r>
          </a:p>
          <a:p>
            <a:endParaRPr lang="en-NZ" sz="2400" dirty="0"/>
          </a:p>
          <a:p>
            <a:r>
              <a:rPr lang="en-NZ" sz="2400" dirty="0"/>
              <a:t>Increasing mortgage rates increase rents and increasing unemployment decreases rents but the impacts are relatively weak compared with wages and dwellings supply and demand</a:t>
            </a:r>
          </a:p>
          <a:p>
            <a:pPr marL="0" indent="0">
              <a:buNone/>
            </a:pPr>
            <a:endParaRPr lang="en-NZ" sz="2400" dirty="0"/>
          </a:p>
          <a:p>
            <a:r>
              <a:rPr lang="en-NZ" sz="2400" dirty="0"/>
              <a:t>Wages and relative supply demand are also key drivers of rents at the regional level, although unobserved region-specific factors can dampen or </a:t>
            </a:r>
            <a:r>
              <a:rPr lang="en-NZ" sz="2400"/>
              <a:t>magnify these </a:t>
            </a:r>
            <a:r>
              <a:rPr lang="en-NZ" sz="2400" dirty="0"/>
              <a:t>effects in particular regions.</a:t>
            </a:r>
          </a:p>
          <a:p>
            <a:endParaRPr lang="en-US" sz="2400" dirty="0"/>
          </a:p>
        </p:txBody>
      </p:sp>
    </p:spTree>
    <p:extLst>
      <p:ext uri="{BB962C8B-B14F-4D97-AF65-F5344CB8AC3E}">
        <p14:creationId xmlns:p14="http://schemas.microsoft.com/office/powerpoint/2010/main" val="7840468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A7CDD-4F2A-F940-CD8F-05103D9A53AD}"/>
              </a:ext>
            </a:extLst>
          </p:cNvPr>
          <p:cNvSpPr>
            <a:spLocks noGrp="1"/>
          </p:cNvSpPr>
          <p:nvPr>
            <p:ph type="title"/>
          </p:nvPr>
        </p:nvSpPr>
        <p:spPr/>
        <p:txBody>
          <a:bodyPr/>
          <a:lstStyle/>
          <a:p>
            <a:r>
              <a:rPr lang="en-NZ" sz="4400" b="1" dirty="0"/>
              <a:t>Key findings in numbers</a:t>
            </a:r>
            <a:endParaRPr lang="en-US" dirty="0"/>
          </a:p>
        </p:txBody>
      </p:sp>
      <p:sp>
        <p:nvSpPr>
          <p:cNvPr id="3" name="Content Placeholder 2">
            <a:extLst>
              <a:ext uri="{FF2B5EF4-FFF2-40B4-BE49-F238E27FC236}">
                <a16:creationId xmlns:a16="http://schemas.microsoft.com/office/drawing/2014/main" id="{739F706A-3B72-2253-0C94-6030C1027CFE}"/>
              </a:ext>
            </a:extLst>
          </p:cNvPr>
          <p:cNvSpPr>
            <a:spLocks noGrp="1"/>
          </p:cNvSpPr>
          <p:nvPr>
            <p:ph idx="1"/>
          </p:nvPr>
        </p:nvSpPr>
        <p:spPr/>
        <p:txBody>
          <a:bodyPr/>
          <a:lstStyle/>
          <a:p>
            <a:r>
              <a:rPr lang="en-NZ" dirty="0"/>
              <a:t>All else equal, a 1 per cent increase in nominal wages leads directly to 1 per cent increase in new tenancy rents</a:t>
            </a:r>
          </a:p>
          <a:p>
            <a:endParaRPr lang="en-NZ" dirty="0"/>
          </a:p>
          <a:p>
            <a:endParaRPr lang="en-NZ" dirty="0"/>
          </a:p>
          <a:p>
            <a:r>
              <a:rPr lang="en-NZ" dirty="0"/>
              <a:t>A 1 percent increase in people per dwelling leads to a 1.5 percent increase in rents at the national level</a:t>
            </a:r>
            <a:endParaRPr lang="en-US" dirty="0"/>
          </a:p>
        </p:txBody>
      </p:sp>
    </p:spTree>
    <p:extLst>
      <p:ext uri="{BB962C8B-B14F-4D97-AF65-F5344CB8AC3E}">
        <p14:creationId xmlns:p14="http://schemas.microsoft.com/office/powerpoint/2010/main" val="36853760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7187C7-71A8-F6B0-7387-EEC35B2ABB10}"/>
              </a:ext>
            </a:extLst>
          </p:cNvPr>
          <p:cNvSpPr>
            <a:spLocks noGrp="1"/>
          </p:cNvSpPr>
          <p:nvPr>
            <p:ph type="title"/>
          </p:nvPr>
        </p:nvSpPr>
        <p:spPr>
          <a:xfrm>
            <a:off x="838200" y="365125"/>
            <a:ext cx="10515600" cy="742222"/>
          </a:xfrm>
        </p:spPr>
        <p:txBody>
          <a:bodyPr>
            <a:noAutofit/>
          </a:bodyPr>
          <a:lstStyle/>
          <a:p>
            <a:pPr algn="ctr"/>
            <a:r>
              <a:rPr lang="en-US" sz="5000" b="1" dirty="0">
                <a:cs typeface="Calibri"/>
              </a:rPr>
              <a:t>Media coverage</a:t>
            </a:r>
            <a:endParaRPr lang="en-US" sz="5000" dirty="0">
              <a:cs typeface="Calibri Light"/>
            </a:endParaRPr>
          </a:p>
        </p:txBody>
      </p:sp>
      <p:pic>
        <p:nvPicPr>
          <p:cNvPr id="4" name="Content Placeholder 3">
            <a:extLst>
              <a:ext uri="{FF2B5EF4-FFF2-40B4-BE49-F238E27FC236}">
                <a16:creationId xmlns:a16="http://schemas.microsoft.com/office/drawing/2014/main" id="{2FDECAE3-3050-E94F-8713-E032C14D26D0}"/>
              </a:ext>
            </a:extLst>
          </p:cNvPr>
          <p:cNvPicPr>
            <a:picLocks noGrp="1" noChangeAspect="1"/>
          </p:cNvPicPr>
          <p:nvPr>
            <p:ph idx="1"/>
          </p:nvPr>
        </p:nvPicPr>
        <p:blipFill>
          <a:blip r:embed="rId3"/>
          <a:stretch>
            <a:fillRect/>
          </a:stretch>
        </p:blipFill>
        <p:spPr>
          <a:xfrm>
            <a:off x="139911" y="1273644"/>
            <a:ext cx="6235722" cy="4059448"/>
          </a:xfrm>
          <a:prstGeom prst="rect">
            <a:avLst/>
          </a:prstGeom>
        </p:spPr>
      </p:pic>
      <p:sp>
        <p:nvSpPr>
          <p:cNvPr id="8" name="Content Placeholder 4">
            <a:extLst>
              <a:ext uri="{FF2B5EF4-FFF2-40B4-BE49-F238E27FC236}">
                <a16:creationId xmlns:a16="http://schemas.microsoft.com/office/drawing/2014/main" id="{36725968-D0F7-1E13-0908-6BDC45F0D47E}"/>
              </a:ext>
            </a:extLst>
          </p:cNvPr>
          <p:cNvSpPr txBox="1">
            <a:spLocks/>
          </p:cNvSpPr>
          <p:nvPr/>
        </p:nvSpPr>
        <p:spPr>
          <a:xfrm>
            <a:off x="6375632" y="1652748"/>
            <a:ext cx="5240603" cy="5051782"/>
          </a:xfrm>
          <a:prstGeom prst="rect">
            <a:avLst/>
          </a:prstGeom>
        </p:spPr>
        <p:txBody>
          <a:bodyPr vert="horz" lIns="91440" tIns="45720" rIns="9144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2400" kern="1200">
                <a:solidFill>
                  <a:schemeClr val="tx2"/>
                </a:solidFill>
                <a:latin typeface="+mn-lt"/>
                <a:ea typeface="+mn-ea"/>
                <a:cs typeface="+mn-cs"/>
              </a:defRPr>
            </a:lvl1pPr>
            <a:lvl2pPr marL="896938" indent="-361950" algn="l" defTabSz="914400" rtl="0" eaLnBrk="1" latinLnBrk="0" hangingPunct="1">
              <a:lnSpc>
                <a:spcPct val="100000"/>
              </a:lnSpc>
              <a:spcBef>
                <a:spcPts val="1200"/>
              </a:spcBef>
              <a:buFont typeface="Arial" panose="020B0604020202020204" pitchFamily="34" charset="0"/>
              <a:buChar char="•"/>
              <a:defRPr sz="2400" kern="1200">
                <a:solidFill>
                  <a:schemeClr val="tx2"/>
                </a:solidFill>
                <a:latin typeface="+mn-lt"/>
                <a:ea typeface="+mn-ea"/>
                <a:cs typeface="+mn-cs"/>
              </a:defRPr>
            </a:lvl2pPr>
            <a:lvl3pPr marL="1431925" indent="-354013" algn="l" defTabSz="914400" rtl="0" eaLnBrk="1" latinLnBrk="0" hangingPunct="1">
              <a:lnSpc>
                <a:spcPct val="100000"/>
              </a:lnSpc>
              <a:spcBef>
                <a:spcPts val="1000"/>
              </a:spcBef>
              <a:buFont typeface="Arial" panose="020B0604020202020204" pitchFamily="34" charset="0"/>
              <a:buChar char="»"/>
              <a:defRPr sz="2400" kern="1200">
                <a:solidFill>
                  <a:schemeClr val="tx2"/>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NZ" sz="2400" dirty="0"/>
              <a:t>Renters only pay a proportion of their income on rents</a:t>
            </a:r>
          </a:p>
          <a:p>
            <a:endParaRPr lang="en-NZ" sz="2400" dirty="0"/>
          </a:p>
          <a:p>
            <a:pPr marL="342900" indent="-342900">
              <a:buFont typeface="Arial" panose="020B0604020202020204" pitchFamily="34" charset="0"/>
              <a:buChar char="•"/>
            </a:pPr>
            <a:r>
              <a:rPr lang="en-NZ" sz="2400" dirty="0"/>
              <a:t>The 1 to 1 relationship between wage and rents does not mean that all the dollar that tenants gain from wage go straight into rents</a:t>
            </a:r>
          </a:p>
          <a:p>
            <a:pPr marL="1106170" lvl="1" indent="-571500">
              <a:lnSpc>
                <a:spcPct val="80000"/>
              </a:lnSpc>
            </a:pPr>
            <a:endParaRPr lang="en-NZ" dirty="0"/>
          </a:p>
          <a:p>
            <a:pPr marL="1106170" lvl="1" indent="-571500">
              <a:lnSpc>
                <a:spcPct val="80000"/>
              </a:lnSpc>
            </a:pPr>
            <a:endParaRPr lang="en-NZ" dirty="0"/>
          </a:p>
          <a:p>
            <a:pPr marL="1106170" lvl="1" indent="-571500">
              <a:lnSpc>
                <a:spcPct val="80000"/>
              </a:lnSpc>
            </a:pPr>
            <a:endParaRPr lang="en-NZ" dirty="0"/>
          </a:p>
        </p:txBody>
      </p:sp>
    </p:spTree>
    <p:extLst>
      <p:ext uri="{BB962C8B-B14F-4D97-AF65-F5344CB8AC3E}">
        <p14:creationId xmlns:p14="http://schemas.microsoft.com/office/powerpoint/2010/main" val="20350346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7187C7-71A8-F6B0-7387-EEC35B2ABB10}"/>
              </a:ext>
            </a:extLst>
          </p:cNvPr>
          <p:cNvSpPr>
            <a:spLocks noGrp="1"/>
          </p:cNvSpPr>
          <p:nvPr>
            <p:ph type="title"/>
          </p:nvPr>
        </p:nvSpPr>
        <p:spPr>
          <a:xfrm>
            <a:off x="838200" y="365125"/>
            <a:ext cx="10515600" cy="742222"/>
          </a:xfrm>
        </p:spPr>
        <p:txBody>
          <a:bodyPr>
            <a:noAutofit/>
          </a:bodyPr>
          <a:lstStyle/>
          <a:p>
            <a:pPr algn="ctr"/>
            <a:r>
              <a:rPr lang="en-US" sz="5000" b="1" dirty="0">
                <a:cs typeface="Calibri"/>
              </a:rPr>
              <a:t>Media coverage</a:t>
            </a:r>
            <a:endParaRPr lang="en-US" sz="5000" dirty="0">
              <a:cs typeface="Calibri Light"/>
            </a:endParaRPr>
          </a:p>
        </p:txBody>
      </p:sp>
      <p:pic>
        <p:nvPicPr>
          <p:cNvPr id="6" name="Picture 5" descr="A screenshot of a website&#10;&#10;Description automatically generated">
            <a:extLst>
              <a:ext uri="{FF2B5EF4-FFF2-40B4-BE49-F238E27FC236}">
                <a16:creationId xmlns:a16="http://schemas.microsoft.com/office/drawing/2014/main" id="{7C336997-EEA4-CCEC-F299-BD05B840AC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897513"/>
            <a:ext cx="5746459" cy="3432842"/>
          </a:xfrm>
          <a:prstGeom prst="rect">
            <a:avLst/>
          </a:prstGeom>
        </p:spPr>
      </p:pic>
      <p:graphicFrame>
        <p:nvGraphicFramePr>
          <p:cNvPr id="7" name="Chart 6">
            <a:extLst>
              <a:ext uri="{FF2B5EF4-FFF2-40B4-BE49-F238E27FC236}">
                <a16:creationId xmlns:a16="http://schemas.microsoft.com/office/drawing/2014/main" id="{66BBD558-B93B-2F36-B354-FD2809E28129}"/>
              </a:ext>
            </a:extLst>
          </p:cNvPr>
          <p:cNvGraphicFramePr>
            <a:graphicFrameLocks noGrp="1"/>
          </p:cNvGraphicFramePr>
          <p:nvPr>
            <p:extLst>
              <p:ext uri="{D42A27DB-BD31-4B8C-83A1-F6EECF244321}">
                <p14:modId xmlns:p14="http://schemas.microsoft.com/office/powerpoint/2010/main" val="2560003390"/>
              </p:ext>
            </p:extLst>
          </p:nvPr>
        </p:nvGraphicFramePr>
        <p:xfrm>
          <a:off x="6017701" y="2266628"/>
          <a:ext cx="6174299" cy="3633427"/>
        </p:xfrm>
        <a:graphic>
          <a:graphicData uri="http://schemas.openxmlformats.org/drawingml/2006/chart">
            <c:chart xmlns:c="http://schemas.openxmlformats.org/drawingml/2006/chart" xmlns:r="http://schemas.openxmlformats.org/officeDocument/2006/relationships" r:id="rId4"/>
          </a:graphicData>
        </a:graphic>
      </p:graphicFrame>
      <p:sp>
        <p:nvSpPr>
          <p:cNvPr id="9" name="TextBox 8">
            <a:extLst>
              <a:ext uri="{FF2B5EF4-FFF2-40B4-BE49-F238E27FC236}">
                <a16:creationId xmlns:a16="http://schemas.microsoft.com/office/drawing/2014/main" id="{4965E2F3-AD76-12E7-0F24-287DE12431F3}"/>
              </a:ext>
            </a:extLst>
          </p:cNvPr>
          <p:cNvSpPr txBox="1"/>
          <p:nvPr/>
        </p:nvSpPr>
        <p:spPr>
          <a:xfrm>
            <a:off x="6096000" y="1712847"/>
            <a:ext cx="6094602" cy="369332"/>
          </a:xfrm>
          <a:prstGeom prst="rect">
            <a:avLst/>
          </a:prstGeom>
          <a:noFill/>
        </p:spPr>
        <p:txBody>
          <a:bodyPr wrap="square">
            <a:spAutoFit/>
          </a:bodyPr>
          <a:lstStyle/>
          <a:p>
            <a:r>
              <a:rPr lang="en-NZ" dirty="0"/>
              <a:t>Historically mortgage costs have not always moved with rents</a:t>
            </a:r>
            <a:endParaRPr lang="en-US" dirty="0"/>
          </a:p>
        </p:txBody>
      </p:sp>
    </p:spTree>
    <p:extLst>
      <p:ext uri="{BB962C8B-B14F-4D97-AF65-F5344CB8AC3E}">
        <p14:creationId xmlns:p14="http://schemas.microsoft.com/office/powerpoint/2010/main" val="4128387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FEF612-2B09-53FC-31BA-9EA2E5628696}"/>
              </a:ext>
            </a:extLst>
          </p:cNvPr>
          <p:cNvSpPr>
            <a:spLocks noGrp="1"/>
          </p:cNvSpPr>
          <p:nvPr>
            <p:ph type="title"/>
          </p:nvPr>
        </p:nvSpPr>
        <p:spPr/>
        <p:txBody>
          <a:bodyPr/>
          <a:lstStyle/>
          <a:p>
            <a:r>
              <a:rPr lang="en-NZ" dirty="0"/>
              <a:t>Rent drivers tool</a:t>
            </a:r>
            <a:endParaRPr lang="en-US" dirty="0"/>
          </a:p>
        </p:txBody>
      </p:sp>
      <p:sp>
        <p:nvSpPr>
          <p:cNvPr id="3" name="Content Placeholder 2">
            <a:extLst>
              <a:ext uri="{FF2B5EF4-FFF2-40B4-BE49-F238E27FC236}">
                <a16:creationId xmlns:a16="http://schemas.microsoft.com/office/drawing/2014/main" id="{9135B79C-EB5A-4066-4176-284CB0596294}"/>
              </a:ext>
            </a:extLst>
          </p:cNvPr>
          <p:cNvSpPr>
            <a:spLocks noGrp="1"/>
          </p:cNvSpPr>
          <p:nvPr>
            <p:ph idx="1"/>
          </p:nvPr>
        </p:nvSpPr>
        <p:spPr/>
        <p:txBody>
          <a:bodyPr/>
          <a:lstStyle/>
          <a:p>
            <a:endParaRPr lang="en-NZ" dirty="0"/>
          </a:p>
          <a:p>
            <a:endParaRPr lang="en-US" dirty="0"/>
          </a:p>
        </p:txBody>
      </p:sp>
      <p:pic>
        <p:nvPicPr>
          <p:cNvPr id="2050" name="Picture 2">
            <a:extLst>
              <a:ext uri="{FF2B5EF4-FFF2-40B4-BE49-F238E27FC236}">
                <a16:creationId xmlns:a16="http://schemas.microsoft.com/office/drawing/2014/main" id="{DE2D3AD6-4E63-4D87-5EAF-AA39201394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0325" y="1915998"/>
            <a:ext cx="11931350" cy="38807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22039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02920" y="985066"/>
            <a:ext cx="10515600" cy="664789"/>
          </a:xfrm>
        </p:spPr>
        <p:txBody>
          <a:bodyPr>
            <a:normAutofit/>
          </a:bodyPr>
          <a:lstStyle/>
          <a:p>
            <a:r>
              <a:rPr lang="mi-NZ" sz="4000" dirty="0" err="1"/>
              <a:t>Economic</a:t>
            </a:r>
            <a:r>
              <a:rPr lang="mi-NZ" sz="4000" dirty="0"/>
              <a:t> </a:t>
            </a:r>
            <a:r>
              <a:rPr lang="mi-NZ" sz="4000" dirty="0" err="1"/>
              <a:t>outlook</a:t>
            </a:r>
            <a:endParaRPr lang="en-NZ" sz="4000" dirty="0"/>
          </a:p>
        </p:txBody>
      </p:sp>
      <p:sp>
        <p:nvSpPr>
          <p:cNvPr id="5" name="Content Placeholder 4"/>
          <p:cNvSpPr>
            <a:spLocks noGrp="1"/>
          </p:cNvSpPr>
          <p:nvPr>
            <p:ph idx="1"/>
          </p:nvPr>
        </p:nvSpPr>
        <p:spPr>
          <a:xfrm>
            <a:off x="-160020" y="1851503"/>
            <a:ext cx="7084622" cy="5051782"/>
          </a:xfrm>
        </p:spPr>
        <p:txBody>
          <a:bodyPr vert="horz" lIns="91440" tIns="45720" rIns="91440" bIns="45720" rtlCol="0" anchor="t">
            <a:normAutofit/>
          </a:bodyPr>
          <a:lstStyle/>
          <a:p>
            <a:pPr marL="1106170" lvl="1" indent="-571500">
              <a:lnSpc>
                <a:spcPct val="80000"/>
              </a:lnSpc>
            </a:pPr>
            <a:r>
              <a:rPr lang="en-NZ" dirty="0"/>
              <a:t>Inflation rate is falling but still way too high, sticky domestic inflation</a:t>
            </a:r>
          </a:p>
          <a:p>
            <a:pPr marL="534670" lvl="1" indent="0">
              <a:lnSpc>
                <a:spcPct val="80000"/>
              </a:lnSpc>
              <a:buNone/>
            </a:pPr>
            <a:endParaRPr lang="en-NZ" dirty="0"/>
          </a:p>
          <a:p>
            <a:pPr marL="1106170" lvl="1" indent="-571500">
              <a:lnSpc>
                <a:spcPct val="80000"/>
              </a:lnSpc>
            </a:pPr>
            <a:r>
              <a:rPr lang="en-NZ" dirty="0"/>
              <a:t>Net migration is at record high</a:t>
            </a:r>
          </a:p>
          <a:p>
            <a:pPr marL="534670" lvl="1" indent="0">
              <a:lnSpc>
                <a:spcPct val="80000"/>
              </a:lnSpc>
              <a:buNone/>
            </a:pPr>
            <a:endParaRPr lang="en-NZ" dirty="0"/>
          </a:p>
          <a:p>
            <a:pPr marL="1106170" lvl="1" indent="-571500">
              <a:lnSpc>
                <a:spcPct val="80000"/>
              </a:lnSpc>
            </a:pPr>
            <a:r>
              <a:rPr lang="en-NZ" dirty="0"/>
              <a:t>OCR may stay higher for longer</a:t>
            </a:r>
          </a:p>
          <a:p>
            <a:pPr marL="1106170" lvl="1" indent="-571500">
              <a:lnSpc>
                <a:spcPct val="80000"/>
              </a:lnSpc>
            </a:pPr>
            <a:endParaRPr lang="en-NZ" dirty="0"/>
          </a:p>
          <a:p>
            <a:pPr marL="1106170" lvl="1" indent="-571500">
              <a:lnSpc>
                <a:spcPct val="80000"/>
              </a:lnSpc>
            </a:pPr>
            <a:r>
              <a:rPr lang="en-NZ" dirty="0"/>
              <a:t>Next indicators to look out for: wage inflation (Dec 2023) and CPI (Jan 2024) </a:t>
            </a:r>
          </a:p>
          <a:p>
            <a:pPr marL="1106170" lvl="1" indent="-571500">
              <a:lnSpc>
                <a:spcPct val="80000"/>
              </a:lnSpc>
            </a:pPr>
            <a:endParaRPr lang="en-NZ" dirty="0"/>
          </a:p>
        </p:txBody>
      </p:sp>
      <p:sp>
        <p:nvSpPr>
          <p:cNvPr id="6" name="Date Placeholder 5"/>
          <p:cNvSpPr>
            <a:spLocks noGrp="1"/>
          </p:cNvSpPr>
          <p:nvPr>
            <p:ph type="dt" sz="half" idx="10"/>
          </p:nvPr>
        </p:nvSpPr>
        <p:spPr>
          <a:xfrm>
            <a:off x="10108944" y="418293"/>
            <a:ext cx="1241046" cy="365125"/>
          </a:xfrm>
        </p:spPr>
        <p:txBody>
          <a:bodyPr/>
          <a:lstStyle/>
          <a:p>
            <a:r>
              <a:rPr lang="en-NZ" dirty="0"/>
              <a:t>26</a:t>
            </a:r>
            <a:r>
              <a:rPr lang="en-NZ" baseline="30000" dirty="0"/>
              <a:t>th</a:t>
            </a:r>
            <a:r>
              <a:rPr lang="en-NZ" dirty="0"/>
              <a:t> October 2023</a:t>
            </a:r>
          </a:p>
        </p:txBody>
      </p:sp>
      <p:sp>
        <p:nvSpPr>
          <p:cNvPr id="7" name="Footer Placeholder 6"/>
          <p:cNvSpPr>
            <a:spLocks noGrp="1"/>
          </p:cNvSpPr>
          <p:nvPr>
            <p:ph type="ftr" sz="quarter" idx="11"/>
          </p:nvPr>
        </p:nvSpPr>
        <p:spPr/>
        <p:txBody>
          <a:bodyPr/>
          <a:lstStyle/>
          <a:p>
            <a:r>
              <a:rPr lang="en-NZ" dirty="0"/>
              <a:t>Market Update</a:t>
            </a:r>
          </a:p>
        </p:txBody>
      </p:sp>
      <p:sp>
        <p:nvSpPr>
          <p:cNvPr id="2" name="Slide Number Placeholder 1"/>
          <p:cNvSpPr>
            <a:spLocks noGrp="1"/>
          </p:cNvSpPr>
          <p:nvPr>
            <p:ph type="sldNum" sz="quarter" idx="4"/>
          </p:nvPr>
        </p:nvSpPr>
        <p:spPr/>
        <p:txBody>
          <a:bodyPr/>
          <a:lstStyle/>
          <a:p>
            <a:fld id="{195E159E-8A7D-4D55-800F-D6D8D6F96419}" type="slidenum">
              <a:rPr lang="en-NZ" smtClean="0"/>
              <a:pPr/>
              <a:t>2</a:t>
            </a:fld>
            <a:endParaRPr lang="en-NZ"/>
          </a:p>
        </p:txBody>
      </p:sp>
      <p:pic>
        <p:nvPicPr>
          <p:cNvPr id="11" name="Picture 10">
            <a:extLst>
              <a:ext uri="{FF2B5EF4-FFF2-40B4-BE49-F238E27FC236}">
                <a16:creationId xmlns:a16="http://schemas.microsoft.com/office/drawing/2014/main" id="{6B7E366E-2F7A-2271-6031-D85DA3C309C3}"/>
              </a:ext>
            </a:extLst>
          </p:cNvPr>
          <p:cNvPicPr>
            <a:picLocks noChangeAspect="1"/>
          </p:cNvPicPr>
          <p:nvPr/>
        </p:nvPicPr>
        <p:blipFill>
          <a:blip r:embed="rId3"/>
          <a:stretch>
            <a:fillRect/>
          </a:stretch>
        </p:blipFill>
        <p:spPr>
          <a:xfrm>
            <a:off x="7061762" y="1851503"/>
            <a:ext cx="4972744" cy="3734321"/>
          </a:xfrm>
          <a:prstGeom prst="rect">
            <a:avLst/>
          </a:prstGeom>
        </p:spPr>
      </p:pic>
    </p:spTree>
    <p:extLst>
      <p:ext uri="{BB962C8B-B14F-4D97-AF65-F5344CB8AC3E}">
        <p14:creationId xmlns:p14="http://schemas.microsoft.com/office/powerpoint/2010/main" val="19478274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02920" y="866831"/>
            <a:ext cx="10515600" cy="664789"/>
          </a:xfrm>
        </p:spPr>
        <p:txBody>
          <a:bodyPr>
            <a:normAutofit/>
          </a:bodyPr>
          <a:lstStyle/>
          <a:p>
            <a:r>
              <a:rPr lang="mi-NZ" sz="4000" dirty="0" err="1"/>
              <a:t>Construction</a:t>
            </a:r>
            <a:r>
              <a:rPr lang="mi-NZ" sz="4000" dirty="0"/>
              <a:t> </a:t>
            </a:r>
            <a:r>
              <a:rPr lang="mi-NZ" sz="4000" dirty="0" err="1"/>
              <a:t>sector</a:t>
            </a:r>
            <a:endParaRPr lang="en-NZ" sz="4000" dirty="0"/>
          </a:p>
        </p:txBody>
      </p:sp>
      <p:sp>
        <p:nvSpPr>
          <p:cNvPr id="5" name="Content Placeholder 4"/>
          <p:cNvSpPr>
            <a:spLocks noGrp="1"/>
          </p:cNvSpPr>
          <p:nvPr>
            <p:ph idx="1"/>
          </p:nvPr>
        </p:nvSpPr>
        <p:spPr>
          <a:xfrm>
            <a:off x="-342901" y="1615033"/>
            <a:ext cx="6438901" cy="5051782"/>
          </a:xfrm>
        </p:spPr>
        <p:txBody>
          <a:bodyPr vert="horz" lIns="91440" tIns="45720" rIns="91440" bIns="45720" rtlCol="0" anchor="t">
            <a:normAutofit/>
          </a:bodyPr>
          <a:lstStyle/>
          <a:p>
            <a:pPr marL="1106170" lvl="1" indent="-571500">
              <a:lnSpc>
                <a:spcPct val="80000"/>
              </a:lnSpc>
            </a:pPr>
            <a:r>
              <a:rPr lang="en-NZ" sz="2000" dirty="0"/>
              <a:t>Consents continue to drop, and completion may have begun to slow</a:t>
            </a:r>
          </a:p>
          <a:p>
            <a:pPr marL="1106170" lvl="1" indent="-571500">
              <a:lnSpc>
                <a:spcPct val="80000"/>
              </a:lnSpc>
            </a:pPr>
            <a:endParaRPr lang="en-NZ" sz="2000" dirty="0"/>
          </a:p>
          <a:p>
            <a:pPr marL="1106170" lvl="1" indent="-571500">
              <a:lnSpc>
                <a:spcPct val="80000"/>
              </a:lnSpc>
            </a:pPr>
            <a:r>
              <a:rPr lang="en-NZ" sz="2000" dirty="0"/>
              <a:t>The lack of ‘pre-sales’ and challenging development economics </a:t>
            </a:r>
          </a:p>
          <a:p>
            <a:pPr marL="1106170" lvl="1" indent="-571500">
              <a:lnSpc>
                <a:spcPct val="80000"/>
              </a:lnSpc>
            </a:pPr>
            <a:endParaRPr lang="en-NZ" sz="2000" dirty="0"/>
          </a:p>
          <a:p>
            <a:pPr marL="1106170" lvl="1" indent="-571500">
              <a:lnSpc>
                <a:spcPct val="80000"/>
              </a:lnSpc>
            </a:pPr>
            <a:r>
              <a:rPr lang="en-NZ" sz="2000" dirty="0"/>
              <a:t>Kainga Ora activity remains strong</a:t>
            </a:r>
          </a:p>
          <a:p>
            <a:pPr marL="1106170" lvl="1" indent="-571500">
              <a:lnSpc>
                <a:spcPct val="80000"/>
              </a:lnSpc>
            </a:pPr>
            <a:endParaRPr lang="en-NZ" sz="2000" dirty="0"/>
          </a:p>
          <a:p>
            <a:pPr marL="1106170" lvl="1" indent="-571500">
              <a:lnSpc>
                <a:spcPct val="80000"/>
              </a:lnSpc>
            </a:pPr>
            <a:r>
              <a:rPr lang="en-NZ" sz="2000" dirty="0"/>
              <a:t>There’s risk that further downturn would lead to negative, long-term impact on the construction sector</a:t>
            </a:r>
          </a:p>
          <a:p>
            <a:pPr marL="1106170" lvl="1" indent="-571500">
              <a:lnSpc>
                <a:spcPct val="80000"/>
              </a:lnSpc>
            </a:pPr>
            <a:endParaRPr lang="en-NZ" sz="2000" dirty="0"/>
          </a:p>
          <a:p>
            <a:pPr marL="1106170" lvl="1" indent="-571500">
              <a:lnSpc>
                <a:spcPct val="80000"/>
              </a:lnSpc>
            </a:pPr>
            <a:endParaRPr lang="en-NZ" sz="2000" dirty="0"/>
          </a:p>
          <a:p>
            <a:pPr marL="1106170" lvl="1" indent="-571500">
              <a:lnSpc>
                <a:spcPct val="80000"/>
              </a:lnSpc>
            </a:pPr>
            <a:endParaRPr lang="en-NZ" sz="2000" dirty="0"/>
          </a:p>
        </p:txBody>
      </p:sp>
      <p:sp>
        <p:nvSpPr>
          <p:cNvPr id="2" name="Slide Number Placeholder 1"/>
          <p:cNvSpPr>
            <a:spLocks noGrp="1"/>
          </p:cNvSpPr>
          <p:nvPr>
            <p:ph type="sldNum" sz="quarter" idx="4"/>
          </p:nvPr>
        </p:nvSpPr>
        <p:spPr/>
        <p:txBody>
          <a:bodyPr/>
          <a:lstStyle/>
          <a:p>
            <a:fld id="{195E159E-8A7D-4D55-800F-D6D8D6F96419}" type="slidenum">
              <a:rPr lang="en-NZ" smtClean="0"/>
              <a:pPr/>
              <a:t>3</a:t>
            </a:fld>
            <a:endParaRPr lang="en-NZ"/>
          </a:p>
        </p:txBody>
      </p:sp>
      <p:pic>
        <p:nvPicPr>
          <p:cNvPr id="1026" name="Picture 2" descr="A graph showing a line&#10;&#10;Description automatically generated with medium confidence">
            <a:extLst>
              <a:ext uri="{FF2B5EF4-FFF2-40B4-BE49-F238E27FC236}">
                <a16:creationId xmlns:a16="http://schemas.microsoft.com/office/drawing/2014/main" id="{6821DA57-CBC2-D3C3-B76E-9D8CEC9C8A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50826" y="1531620"/>
            <a:ext cx="6263640" cy="3089971"/>
          </a:xfrm>
          <a:prstGeom prst="rect">
            <a:avLst/>
          </a:prstGeom>
          <a:noFill/>
          <a:extLst>
            <a:ext uri="{909E8E84-426E-40DD-AFC4-6F175D3DCCD1}">
              <a14:hiddenFill xmlns:a14="http://schemas.microsoft.com/office/drawing/2010/main">
                <a:solidFill>
                  <a:srgbClr val="FFFFFF"/>
                </a:solidFill>
              </a14:hiddenFill>
            </a:ext>
          </a:extLst>
        </p:spPr>
      </p:pic>
      <p:sp>
        <p:nvSpPr>
          <p:cNvPr id="3" name="Date Placeholder 5">
            <a:extLst>
              <a:ext uri="{FF2B5EF4-FFF2-40B4-BE49-F238E27FC236}">
                <a16:creationId xmlns:a16="http://schemas.microsoft.com/office/drawing/2014/main" id="{19D4D033-6A87-EEF7-9954-73B2579AD039}"/>
              </a:ext>
            </a:extLst>
          </p:cNvPr>
          <p:cNvSpPr>
            <a:spLocks noGrp="1"/>
          </p:cNvSpPr>
          <p:nvPr>
            <p:ph type="dt" sz="half" idx="10"/>
          </p:nvPr>
        </p:nvSpPr>
        <p:spPr>
          <a:xfrm>
            <a:off x="10108944" y="418293"/>
            <a:ext cx="1241046" cy="365125"/>
          </a:xfrm>
        </p:spPr>
        <p:txBody>
          <a:bodyPr/>
          <a:lstStyle/>
          <a:p>
            <a:r>
              <a:rPr lang="en-NZ" dirty="0"/>
              <a:t>26</a:t>
            </a:r>
            <a:r>
              <a:rPr lang="en-NZ" baseline="30000" dirty="0"/>
              <a:t>th</a:t>
            </a:r>
            <a:r>
              <a:rPr lang="en-NZ" dirty="0"/>
              <a:t> October 2023</a:t>
            </a:r>
          </a:p>
        </p:txBody>
      </p:sp>
      <p:sp>
        <p:nvSpPr>
          <p:cNvPr id="8" name="Footer Placeholder 6">
            <a:extLst>
              <a:ext uri="{FF2B5EF4-FFF2-40B4-BE49-F238E27FC236}">
                <a16:creationId xmlns:a16="http://schemas.microsoft.com/office/drawing/2014/main" id="{6D42410D-094F-FE19-3F65-5909286316CE}"/>
              </a:ext>
            </a:extLst>
          </p:cNvPr>
          <p:cNvSpPr>
            <a:spLocks noGrp="1"/>
          </p:cNvSpPr>
          <p:nvPr>
            <p:ph type="ftr" sz="quarter" idx="11"/>
          </p:nvPr>
        </p:nvSpPr>
        <p:spPr>
          <a:xfrm>
            <a:off x="6050826" y="418293"/>
            <a:ext cx="4114800" cy="365125"/>
          </a:xfrm>
        </p:spPr>
        <p:txBody>
          <a:bodyPr/>
          <a:lstStyle/>
          <a:p>
            <a:r>
              <a:rPr lang="en-NZ" dirty="0"/>
              <a:t>Market Update</a:t>
            </a:r>
          </a:p>
        </p:txBody>
      </p:sp>
    </p:spTree>
    <p:extLst>
      <p:ext uri="{BB962C8B-B14F-4D97-AF65-F5344CB8AC3E}">
        <p14:creationId xmlns:p14="http://schemas.microsoft.com/office/powerpoint/2010/main" val="42489106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02920" y="866831"/>
            <a:ext cx="10515600" cy="664789"/>
          </a:xfrm>
        </p:spPr>
        <p:txBody>
          <a:bodyPr>
            <a:normAutofit/>
          </a:bodyPr>
          <a:lstStyle/>
          <a:p>
            <a:r>
              <a:rPr lang="mi-NZ" sz="4000" dirty="0" err="1"/>
              <a:t>Property</a:t>
            </a:r>
            <a:r>
              <a:rPr lang="mi-NZ" sz="4000" dirty="0"/>
              <a:t> </a:t>
            </a:r>
            <a:r>
              <a:rPr lang="mi-NZ" sz="4000" dirty="0" err="1"/>
              <a:t>market</a:t>
            </a:r>
            <a:endParaRPr lang="en-NZ" sz="4000" dirty="0"/>
          </a:p>
        </p:txBody>
      </p:sp>
      <p:sp>
        <p:nvSpPr>
          <p:cNvPr id="5" name="Content Placeholder 4"/>
          <p:cNvSpPr>
            <a:spLocks noGrp="1"/>
          </p:cNvSpPr>
          <p:nvPr>
            <p:ph idx="1"/>
          </p:nvPr>
        </p:nvSpPr>
        <p:spPr>
          <a:xfrm>
            <a:off x="-342900" y="1615033"/>
            <a:ext cx="6103620" cy="5051782"/>
          </a:xfrm>
        </p:spPr>
        <p:txBody>
          <a:bodyPr vert="horz" lIns="91440" tIns="45720" rIns="91440" bIns="45720" rtlCol="0" anchor="t">
            <a:normAutofit/>
          </a:bodyPr>
          <a:lstStyle/>
          <a:p>
            <a:pPr marL="1106170" lvl="1" indent="-571500">
              <a:lnSpc>
                <a:spcPct val="80000"/>
              </a:lnSpc>
            </a:pPr>
            <a:r>
              <a:rPr lang="en-NZ" sz="2000" dirty="0"/>
              <a:t>Some signs of recovery</a:t>
            </a:r>
          </a:p>
          <a:p>
            <a:pPr marL="1106170" lvl="1" indent="-571500">
              <a:lnSpc>
                <a:spcPct val="80000"/>
              </a:lnSpc>
            </a:pPr>
            <a:endParaRPr lang="en-NZ" sz="2000" dirty="0"/>
          </a:p>
          <a:p>
            <a:pPr marL="1106170" lvl="1" indent="-571500">
              <a:lnSpc>
                <a:spcPct val="80000"/>
              </a:lnSpc>
            </a:pPr>
            <a:r>
              <a:rPr lang="en-NZ" sz="2000" dirty="0"/>
              <a:t>FHBs remain active and investors maintain their market share</a:t>
            </a:r>
          </a:p>
          <a:p>
            <a:pPr marL="534670" lvl="1" indent="0">
              <a:lnSpc>
                <a:spcPct val="80000"/>
              </a:lnSpc>
              <a:buNone/>
            </a:pPr>
            <a:endParaRPr lang="en-NZ" sz="2000" dirty="0"/>
          </a:p>
          <a:p>
            <a:pPr marL="1106170" lvl="1" indent="-571500">
              <a:lnSpc>
                <a:spcPct val="80000"/>
              </a:lnSpc>
            </a:pPr>
            <a:r>
              <a:rPr lang="en-NZ" sz="2000" dirty="0"/>
              <a:t>We do not expect a large surge due to high cost of ownership</a:t>
            </a:r>
          </a:p>
          <a:p>
            <a:pPr marL="1106170" lvl="1" indent="-571500">
              <a:lnSpc>
                <a:spcPct val="80000"/>
              </a:lnSpc>
            </a:pPr>
            <a:endParaRPr lang="en-NZ" sz="2000" dirty="0"/>
          </a:p>
          <a:p>
            <a:pPr marL="1106170" lvl="1" indent="-571500">
              <a:lnSpc>
                <a:spcPct val="80000"/>
              </a:lnSpc>
            </a:pPr>
            <a:r>
              <a:rPr lang="en-NZ" sz="2000" dirty="0"/>
              <a:t>Home insurance premiums increased, and insurers have signalled retreat from some areas</a:t>
            </a:r>
          </a:p>
          <a:p>
            <a:pPr marL="1106170" lvl="1" indent="-571500">
              <a:lnSpc>
                <a:spcPct val="80000"/>
              </a:lnSpc>
            </a:pPr>
            <a:endParaRPr lang="en-NZ" sz="2000" dirty="0"/>
          </a:p>
          <a:p>
            <a:pPr marL="1106170" lvl="1" indent="-571500">
              <a:lnSpc>
                <a:spcPct val="80000"/>
              </a:lnSpc>
            </a:pPr>
            <a:endParaRPr lang="en-NZ" sz="2000" dirty="0"/>
          </a:p>
          <a:p>
            <a:pPr marL="1106170" lvl="1" indent="-571500">
              <a:lnSpc>
                <a:spcPct val="80000"/>
              </a:lnSpc>
            </a:pPr>
            <a:endParaRPr lang="en-NZ" sz="2000" dirty="0"/>
          </a:p>
          <a:p>
            <a:pPr marL="1106170" lvl="1" indent="-571500">
              <a:lnSpc>
                <a:spcPct val="80000"/>
              </a:lnSpc>
            </a:pPr>
            <a:endParaRPr lang="en-NZ" sz="2000" dirty="0"/>
          </a:p>
        </p:txBody>
      </p:sp>
      <p:sp>
        <p:nvSpPr>
          <p:cNvPr id="2" name="Slide Number Placeholder 1"/>
          <p:cNvSpPr>
            <a:spLocks noGrp="1"/>
          </p:cNvSpPr>
          <p:nvPr>
            <p:ph type="sldNum" sz="quarter" idx="4"/>
          </p:nvPr>
        </p:nvSpPr>
        <p:spPr/>
        <p:txBody>
          <a:bodyPr/>
          <a:lstStyle/>
          <a:p>
            <a:fld id="{195E159E-8A7D-4D55-800F-D6D8D6F96419}" type="slidenum">
              <a:rPr lang="en-NZ" smtClean="0"/>
              <a:pPr/>
              <a:t>4</a:t>
            </a:fld>
            <a:endParaRPr lang="en-NZ"/>
          </a:p>
        </p:txBody>
      </p:sp>
      <p:pic>
        <p:nvPicPr>
          <p:cNvPr id="3074" name="Picture 2" descr="A graph with a line&#10;&#10;Description automatically generated">
            <a:extLst>
              <a:ext uri="{FF2B5EF4-FFF2-40B4-BE49-F238E27FC236}">
                <a16:creationId xmlns:a16="http://schemas.microsoft.com/office/drawing/2014/main" id="{E7B264C2-356D-DF8C-D766-48DD88EAE0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67400" y="1615033"/>
            <a:ext cx="6164036" cy="2552700"/>
          </a:xfrm>
          <a:prstGeom prst="rect">
            <a:avLst/>
          </a:prstGeom>
          <a:noFill/>
          <a:extLst>
            <a:ext uri="{909E8E84-426E-40DD-AFC4-6F175D3DCCD1}">
              <a14:hiddenFill xmlns:a14="http://schemas.microsoft.com/office/drawing/2010/main">
                <a:solidFill>
                  <a:srgbClr val="FFFFFF"/>
                </a:solidFill>
              </a14:hiddenFill>
            </a:ext>
          </a:extLst>
        </p:spPr>
      </p:pic>
      <p:sp>
        <p:nvSpPr>
          <p:cNvPr id="3" name="Date Placeholder 5">
            <a:extLst>
              <a:ext uri="{FF2B5EF4-FFF2-40B4-BE49-F238E27FC236}">
                <a16:creationId xmlns:a16="http://schemas.microsoft.com/office/drawing/2014/main" id="{D7253499-143D-9A85-822B-80C8D5A8F245}"/>
              </a:ext>
            </a:extLst>
          </p:cNvPr>
          <p:cNvSpPr>
            <a:spLocks noGrp="1"/>
          </p:cNvSpPr>
          <p:nvPr>
            <p:ph type="dt" sz="half" idx="10"/>
          </p:nvPr>
        </p:nvSpPr>
        <p:spPr>
          <a:xfrm>
            <a:off x="10108944" y="418293"/>
            <a:ext cx="1241046" cy="365125"/>
          </a:xfrm>
        </p:spPr>
        <p:txBody>
          <a:bodyPr/>
          <a:lstStyle/>
          <a:p>
            <a:r>
              <a:rPr lang="en-NZ" dirty="0"/>
              <a:t>26</a:t>
            </a:r>
            <a:r>
              <a:rPr lang="en-NZ" baseline="30000" dirty="0"/>
              <a:t>th</a:t>
            </a:r>
            <a:r>
              <a:rPr lang="en-NZ" dirty="0"/>
              <a:t> October 2023</a:t>
            </a:r>
          </a:p>
        </p:txBody>
      </p:sp>
      <p:sp>
        <p:nvSpPr>
          <p:cNvPr id="8" name="Footer Placeholder 6">
            <a:extLst>
              <a:ext uri="{FF2B5EF4-FFF2-40B4-BE49-F238E27FC236}">
                <a16:creationId xmlns:a16="http://schemas.microsoft.com/office/drawing/2014/main" id="{2E524C4B-D3C8-A037-BBF1-58A2605AE047}"/>
              </a:ext>
            </a:extLst>
          </p:cNvPr>
          <p:cNvSpPr>
            <a:spLocks noGrp="1"/>
          </p:cNvSpPr>
          <p:nvPr>
            <p:ph type="ftr" sz="quarter" idx="11"/>
          </p:nvPr>
        </p:nvSpPr>
        <p:spPr>
          <a:xfrm>
            <a:off x="6050826" y="418293"/>
            <a:ext cx="4114800" cy="365125"/>
          </a:xfrm>
        </p:spPr>
        <p:txBody>
          <a:bodyPr/>
          <a:lstStyle/>
          <a:p>
            <a:r>
              <a:rPr lang="en-NZ" dirty="0"/>
              <a:t>Market Update</a:t>
            </a:r>
          </a:p>
        </p:txBody>
      </p:sp>
    </p:spTree>
    <p:extLst>
      <p:ext uri="{BB962C8B-B14F-4D97-AF65-F5344CB8AC3E}">
        <p14:creationId xmlns:p14="http://schemas.microsoft.com/office/powerpoint/2010/main" val="9647560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02920" y="866831"/>
            <a:ext cx="10515600" cy="664789"/>
          </a:xfrm>
        </p:spPr>
        <p:txBody>
          <a:bodyPr>
            <a:normAutofit/>
          </a:bodyPr>
          <a:lstStyle/>
          <a:p>
            <a:r>
              <a:rPr lang="mi-NZ" sz="4000" dirty="0" err="1"/>
              <a:t>Rental</a:t>
            </a:r>
            <a:r>
              <a:rPr lang="mi-NZ" sz="4000" dirty="0"/>
              <a:t> </a:t>
            </a:r>
            <a:r>
              <a:rPr lang="mi-NZ" sz="4000" dirty="0" err="1"/>
              <a:t>market</a:t>
            </a:r>
            <a:endParaRPr lang="en-NZ" sz="4000" dirty="0"/>
          </a:p>
        </p:txBody>
      </p:sp>
      <p:sp>
        <p:nvSpPr>
          <p:cNvPr id="5" name="Content Placeholder 4"/>
          <p:cNvSpPr>
            <a:spLocks noGrp="1"/>
          </p:cNvSpPr>
          <p:nvPr>
            <p:ph idx="1"/>
          </p:nvPr>
        </p:nvSpPr>
        <p:spPr>
          <a:xfrm>
            <a:off x="-342900" y="1615033"/>
            <a:ext cx="6103620" cy="5051782"/>
          </a:xfrm>
        </p:spPr>
        <p:txBody>
          <a:bodyPr vert="horz" lIns="91440" tIns="45720" rIns="91440" bIns="45720" rtlCol="0" anchor="t">
            <a:normAutofit/>
          </a:bodyPr>
          <a:lstStyle/>
          <a:p>
            <a:pPr marL="1106170" lvl="1" indent="-571500">
              <a:lnSpc>
                <a:spcPct val="80000"/>
              </a:lnSpc>
            </a:pPr>
            <a:endParaRPr lang="en-NZ" dirty="0"/>
          </a:p>
          <a:p>
            <a:pPr marL="1106170" lvl="1" indent="-571500">
              <a:lnSpc>
                <a:spcPct val="80000"/>
              </a:lnSpc>
            </a:pPr>
            <a:endParaRPr lang="en-NZ" dirty="0"/>
          </a:p>
          <a:p>
            <a:pPr marL="1106170" lvl="1" indent="-571500">
              <a:lnSpc>
                <a:spcPct val="80000"/>
              </a:lnSpc>
            </a:pPr>
            <a:endParaRPr lang="en-NZ" dirty="0"/>
          </a:p>
          <a:p>
            <a:pPr marL="1106170" lvl="1" indent="-571500">
              <a:lnSpc>
                <a:spcPct val="80000"/>
              </a:lnSpc>
            </a:pPr>
            <a:endParaRPr lang="en-NZ" dirty="0"/>
          </a:p>
        </p:txBody>
      </p:sp>
      <p:sp>
        <p:nvSpPr>
          <p:cNvPr id="2" name="Slide Number Placeholder 1"/>
          <p:cNvSpPr>
            <a:spLocks noGrp="1"/>
          </p:cNvSpPr>
          <p:nvPr>
            <p:ph type="sldNum" sz="quarter" idx="4"/>
          </p:nvPr>
        </p:nvSpPr>
        <p:spPr/>
        <p:txBody>
          <a:bodyPr/>
          <a:lstStyle/>
          <a:p>
            <a:fld id="{195E159E-8A7D-4D55-800F-D6D8D6F96419}" type="slidenum">
              <a:rPr lang="en-NZ" smtClean="0"/>
              <a:pPr/>
              <a:t>5</a:t>
            </a:fld>
            <a:endParaRPr lang="en-NZ"/>
          </a:p>
        </p:txBody>
      </p:sp>
      <p:pic>
        <p:nvPicPr>
          <p:cNvPr id="4098" name="Picture 2" descr="A graph with lines and text&#10;&#10;Description automatically generated">
            <a:extLst>
              <a:ext uri="{FF2B5EF4-FFF2-40B4-BE49-F238E27FC236}">
                <a16:creationId xmlns:a16="http://schemas.microsoft.com/office/drawing/2014/main" id="{643421DF-915A-750B-683B-D80A6368DB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75512" y="1062804"/>
            <a:ext cx="5391208" cy="2156483"/>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A graph of a price&#10;&#10;Description automatically generated with medium confidence">
            <a:extLst>
              <a:ext uri="{FF2B5EF4-FFF2-40B4-BE49-F238E27FC236}">
                <a16:creationId xmlns:a16="http://schemas.microsoft.com/office/drawing/2014/main" id="{C54BD6D6-C5B3-11FE-A693-7D1CE653CF7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70865" y="3224543"/>
            <a:ext cx="5513025" cy="3022582"/>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4">
            <a:extLst>
              <a:ext uri="{FF2B5EF4-FFF2-40B4-BE49-F238E27FC236}">
                <a16:creationId xmlns:a16="http://schemas.microsoft.com/office/drawing/2014/main" id="{DB47D3DE-A623-29E8-6FEA-3AFD646F546B}"/>
              </a:ext>
            </a:extLst>
          </p:cNvPr>
          <p:cNvSpPr txBox="1">
            <a:spLocks/>
          </p:cNvSpPr>
          <p:nvPr/>
        </p:nvSpPr>
        <p:spPr>
          <a:xfrm>
            <a:off x="-400595" y="1615033"/>
            <a:ext cx="6496595" cy="5051782"/>
          </a:xfrm>
          <a:prstGeom prst="rect">
            <a:avLst/>
          </a:prstGeom>
        </p:spPr>
        <p:txBody>
          <a:bodyPr vert="horz" lIns="91440" tIns="45720" rIns="9144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2400" kern="1200">
                <a:solidFill>
                  <a:schemeClr val="tx2"/>
                </a:solidFill>
                <a:latin typeface="+mn-lt"/>
                <a:ea typeface="+mn-ea"/>
                <a:cs typeface="+mn-cs"/>
              </a:defRPr>
            </a:lvl1pPr>
            <a:lvl2pPr marL="896938" indent="-361950" algn="l" defTabSz="914400" rtl="0" eaLnBrk="1" latinLnBrk="0" hangingPunct="1">
              <a:lnSpc>
                <a:spcPct val="100000"/>
              </a:lnSpc>
              <a:spcBef>
                <a:spcPts val="1200"/>
              </a:spcBef>
              <a:buFont typeface="Arial" panose="020B0604020202020204" pitchFamily="34" charset="0"/>
              <a:buChar char="•"/>
              <a:defRPr sz="2400" kern="1200">
                <a:solidFill>
                  <a:schemeClr val="tx2"/>
                </a:solidFill>
                <a:latin typeface="+mn-lt"/>
                <a:ea typeface="+mn-ea"/>
                <a:cs typeface="+mn-cs"/>
              </a:defRPr>
            </a:lvl2pPr>
            <a:lvl3pPr marL="1431925" indent="-354013" algn="l" defTabSz="914400" rtl="0" eaLnBrk="1" latinLnBrk="0" hangingPunct="1">
              <a:lnSpc>
                <a:spcPct val="100000"/>
              </a:lnSpc>
              <a:spcBef>
                <a:spcPts val="1000"/>
              </a:spcBef>
              <a:buFont typeface="Arial" panose="020B0604020202020204" pitchFamily="34" charset="0"/>
              <a:buChar char="»"/>
              <a:defRPr sz="2400" kern="1200">
                <a:solidFill>
                  <a:schemeClr val="tx2"/>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106170" lvl="1" indent="-571500">
              <a:lnSpc>
                <a:spcPct val="80000"/>
              </a:lnSpc>
            </a:pPr>
            <a:r>
              <a:rPr lang="en-NZ" dirty="0"/>
              <a:t>High rental inflation, mainly driven by Auckland</a:t>
            </a:r>
          </a:p>
          <a:p>
            <a:pPr marL="1106170" lvl="1" indent="-571500">
              <a:lnSpc>
                <a:spcPct val="80000"/>
              </a:lnSpc>
            </a:pPr>
            <a:endParaRPr lang="en-NZ" dirty="0"/>
          </a:p>
          <a:p>
            <a:pPr marL="1106170" lvl="1" indent="-571500">
              <a:lnSpc>
                <a:spcPct val="80000"/>
              </a:lnSpc>
            </a:pPr>
            <a:r>
              <a:rPr lang="en-NZ" dirty="0"/>
              <a:t>High net migration is likely the key driver</a:t>
            </a:r>
          </a:p>
          <a:p>
            <a:pPr marL="1106170" lvl="1" indent="-571500">
              <a:lnSpc>
                <a:spcPct val="80000"/>
              </a:lnSpc>
            </a:pPr>
            <a:endParaRPr lang="en-NZ" dirty="0"/>
          </a:p>
          <a:p>
            <a:pPr marL="1106170" lvl="1" indent="-571500">
              <a:lnSpc>
                <a:spcPct val="80000"/>
              </a:lnSpc>
            </a:pPr>
            <a:r>
              <a:rPr lang="en-NZ" dirty="0"/>
              <a:t>Worsening affordability with high rents and subdued wage growth</a:t>
            </a:r>
          </a:p>
          <a:p>
            <a:pPr marL="1106170" lvl="1" indent="-571500">
              <a:lnSpc>
                <a:spcPct val="80000"/>
              </a:lnSpc>
            </a:pPr>
            <a:endParaRPr lang="en-NZ" dirty="0"/>
          </a:p>
          <a:p>
            <a:pPr marL="1106170" lvl="1" indent="-571500">
              <a:lnSpc>
                <a:spcPct val="80000"/>
              </a:lnSpc>
            </a:pPr>
            <a:r>
              <a:rPr lang="en-NZ" dirty="0"/>
              <a:t>Investors’ confidence may return with potential tax policy changes and high yield</a:t>
            </a:r>
          </a:p>
          <a:p>
            <a:pPr marL="1106170" lvl="1" indent="-571500">
              <a:lnSpc>
                <a:spcPct val="80000"/>
              </a:lnSpc>
            </a:pPr>
            <a:endParaRPr lang="en-NZ" sz="2000" dirty="0"/>
          </a:p>
          <a:p>
            <a:pPr marL="1106170" lvl="1" indent="-571500">
              <a:lnSpc>
                <a:spcPct val="80000"/>
              </a:lnSpc>
            </a:pPr>
            <a:endParaRPr lang="en-NZ" sz="2000" dirty="0"/>
          </a:p>
          <a:p>
            <a:pPr marL="1106170" lvl="1" indent="-571500">
              <a:lnSpc>
                <a:spcPct val="80000"/>
              </a:lnSpc>
            </a:pPr>
            <a:endParaRPr lang="en-NZ" sz="2000" dirty="0"/>
          </a:p>
          <a:p>
            <a:pPr marL="1106170" lvl="1" indent="-571500">
              <a:lnSpc>
                <a:spcPct val="80000"/>
              </a:lnSpc>
            </a:pPr>
            <a:endParaRPr lang="en-NZ" sz="2000" dirty="0"/>
          </a:p>
        </p:txBody>
      </p:sp>
      <p:sp>
        <p:nvSpPr>
          <p:cNvPr id="8" name="Date Placeholder 5">
            <a:extLst>
              <a:ext uri="{FF2B5EF4-FFF2-40B4-BE49-F238E27FC236}">
                <a16:creationId xmlns:a16="http://schemas.microsoft.com/office/drawing/2014/main" id="{3086484C-5162-66CD-CE1A-8FDD4F568DC5}"/>
              </a:ext>
            </a:extLst>
          </p:cNvPr>
          <p:cNvSpPr>
            <a:spLocks noGrp="1"/>
          </p:cNvSpPr>
          <p:nvPr>
            <p:ph type="dt" sz="half" idx="10"/>
          </p:nvPr>
        </p:nvSpPr>
        <p:spPr>
          <a:xfrm>
            <a:off x="10108944" y="418293"/>
            <a:ext cx="1241046" cy="365125"/>
          </a:xfrm>
        </p:spPr>
        <p:txBody>
          <a:bodyPr/>
          <a:lstStyle/>
          <a:p>
            <a:r>
              <a:rPr lang="en-NZ" dirty="0"/>
              <a:t>26</a:t>
            </a:r>
            <a:r>
              <a:rPr lang="en-NZ" baseline="30000" dirty="0"/>
              <a:t>th</a:t>
            </a:r>
            <a:r>
              <a:rPr lang="en-NZ" dirty="0"/>
              <a:t> October 2023</a:t>
            </a:r>
          </a:p>
        </p:txBody>
      </p:sp>
      <p:sp>
        <p:nvSpPr>
          <p:cNvPr id="9" name="Footer Placeholder 6">
            <a:extLst>
              <a:ext uri="{FF2B5EF4-FFF2-40B4-BE49-F238E27FC236}">
                <a16:creationId xmlns:a16="http://schemas.microsoft.com/office/drawing/2014/main" id="{E26FC2EF-E6B1-436B-4996-F4C86C014903}"/>
              </a:ext>
            </a:extLst>
          </p:cNvPr>
          <p:cNvSpPr>
            <a:spLocks noGrp="1"/>
          </p:cNvSpPr>
          <p:nvPr>
            <p:ph type="ftr" sz="quarter" idx="11"/>
          </p:nvPr>
        </p:nvSpPr>
        <p:spPr>
          <a:xfrm>
            <a:off x="6050826" y="418293"/>
            <a:ext cx="4114800" cy="365125"/>
          </a:xfrm>
        </p:spPr>
        <p:txBody>
          <a:bodyPr/>
          <a:lstStyle/>
          <a:p>
            <a:r>
              <a:rPr lang="en-NZ" dirty="0"/>
              <a:t>Market Update</a:t>
            </a:r>
          </a:p>
        </p:txBody>
      </p:sp>
    </p:spTree>
    <p:extLst>
      <p:ext uri="{BB962C8B-B14F-4D97-AF65-F5344CB8AC3E}">
        <p14:creationId xmlns:p14="http://schemas.microsoft.com/office/powerpoint/2010/main" val="38429277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6F5FF8-33DD-4BF2-B696-31F976554BE7}"/>
              </a:ext>
            </a:extLst>
          </p:cNvPr>
          <p:cNvSpPr>
            <a:spLocks noGrp="1"/>
          </p:cNvSpPr>
          <p:nvPr>
            <p:ph type="ctrTitle"/>
          </p:nvPr>
        </p:nvSpPr>
        <p:spPr/>
        <p:txBody>
          <a:bodyPr/>
          <a:lstStyle/>
          <a:p>
            <a:endParaRPr lang="en-NZ"/>
          </a:p>
        </p:txBody>
      </p:sp>
      <p:sp>
        <p:nvSpPr>
          <p:cNvPr id="3" name="Subtitle 2">
            <a:extLst>
              <a:ext uri="{FF2B5EF4-FFF2-40B4-BE49-F238E27FC236}">
                <a16:creationId xmlns:a16="http://schemas.microsoft.com/office/drawing/2014/main" id="{072F8E4B-36BF-44E5-BCD2-1C1B465107E1}"/>
              </a:ext>
            </a:extLst>
          </p:cNvPr>
          <p:cNvSpPr>
            <a:spLocks noGrp="1"/>
          </p:cNvSpPr>
          <p:nvPr>
            <p:ph type="subTitle" idx="1"/>
          </p:nvPr>
        </p:nvSpPr>
        <p:spPr/>
        <p:txBody>
          <a:bodyPr/>
          <a:lstStyle/>
          <a:p>
            <a:endParaRPr lang="en-NZ"/>
          </a:p>
        </p:txBody>
      </p:sp>
      <p:pic>
        <p:nvPicPr>
          <p:cNvPr id="5" name="Picture 4">
            <a:extLst>
              <a:ext uri="{FF2B5EF4-FFF2-40B4-BE49-F238E27FC236}">
                <a16:creationId xmlns:a16="http://schemas.microsoft.com/office/drawing/2014/main" id="{3724A120-4548-4C03-A6E1-641569B21F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215628" cy="7055893"/>
          </a:xfrm>
          <a:prstGeom prst="rect">
            <a:avLst/>
          </a:prstGeom>
        </p:spPr>
      </p:pic>
      <p:sp>
        <p:nvSpPr>
          <p:cNvPr id="6" name="TextBox 5">
            <a:extLst>
              <a:ext uri="{FF2B5EF4-FFF2-40B4-BE49-F238E27FC236}">
                <a16:creationId xmlns:a16="http://schemas.microsoft.com/office/drawing/2014/main" id="{85CCE5CF-376C-456A-A48A-F713A50F9974}"/>
              </a:ext>
            </a:extLst>
          </p:cNvPr>
          <p:cNvSpPr txBox="1"/>
          <p:nvPr/>
        </p:nvSpPr>
        <p:spPr>
          <a:xfrm>
            <a:off x="1000461" y="1600200"/>
            <a:ext cx="11046537" cy="2431435"/>
          </a:xfrm>
          <a:prstGeom prst="rect">
            <a:avLst/>
          </a:prstGeom>
          <a:noFill/>
        </p:spPr>
        <p:txBody>
          <a:bodyPr wrap="square" lIns="91440" tIns="45720" rIns="91440" bIns="45720" rtlCol="0" anchor="t">
            <a:spAutoFit/>
          </a:bodyPr>
          <a:lstStyle/>
          <a:p>
            <a:pPr algn="r"/>
            <a:r>
              <a:rPr lang="en-NZ" sz="4800" b="1" dirty="0">
                <a:solidFill>
                  <a:srgbClr val="FFFFFF"/>
                </a:solidFill>
                <a:ea typeface="+mn-lt"/>
                <a:cs typeface="+mn-lt"/>
              </a:rPr>
              <a:t>What drives rents in New Zealand</a:t>
            </a:r>
            <a:endParaRPr lang="en-NZ" sz="4800" b="1" dirty="0">
              <a:solidFill>
                <a:srgbClr val="FFFFFF"/>
              </a:solidFill>
              <a:cs typeface="Calibri"/>
            </a:endParaRPr>
          </a:p>
          <a:p>
            <a:pPr algn="r"/>
            <a:endParaRPr lang="en-NZ" sz="4800" b="1" dirty="0">
              <a:solidFill>
                <a:schemeClr val="bg1"/>
              </a:solidFill>
              <a:cs typeface="Calibri"/>
            </a:endParaRPr>
          </a:p>
          <a:p>
            <a:pPr algn="r"/>
            <a:r>
              <a:rPr lang="en-NZ" sz="2800" b="1" i="1" dirty="0">
                <a:solidFill>
                  <a:schemeClr val="bg1"/>
                </a:solidFill>
              </a:rPr>
              <a:t>Joint research paper with Treasury and RBNZ</a:t>
            </a:r>
            <a:endParaRPr lang="en-NZ" sz="2800" dirty="0">
              <a:solidFill>
                <a:schemeClr val="bg1"/>
              </a:solidFill>
              <a:cs typeface="Calibri"/>
            </a:endParaRPr>
          </a:p>
          <a:p>
            <a:pPr algn="r"/>
            <a:r>
              <a:rPr lang="en-NZ" sz="2800" b="1" i="1" dirty="0">
                <a:solidFill>
                  <a:schemeClr val="bg1"/>
                </a:solidFill>
              </a:rPr>
              <a:t>October 2023</a:t>
            </a:r>
            <a:endParaRPr lang="en-NZ" sz="2800" dirty="0">
              <a:solidFill>
                <a:schemeClr val="bg1"/>
              </a:solidFill>
              <a:cs typeface="Calibri"/>
            </a:endParaRPr>
          </a:p>
        </p:txBody>
      </p:sp>
    </p:spTree>
    <p:extLst>
      <p:ext uri="{BB962C8B-B14F-4D97-AF65-F5344CB8AC3E}">
        <p14:creationId xmlns:p14="http://schemas.microsoft.com/office/powerpoint/2010/main" val="7516489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36666" y="526009"/>
            <a:ext cx="10515600" cy="664789"/>
          </a:xfrm>
        </p:spPr>
        <p:txBody>
          <a:bodyPr>
            <a:normAutofit/>
          </a:bodyPr>
          <a:lstStyle/>
          <a:p>
            <a:r>
              <a:rPr lang="mi-NZ" sz="4000" dirty="0" err="1"/>
              <a:t>Why</a:t>
            </a:r>
            <a:r>
              <a:rPr lang="mi-NZ" sz="4000" dirty="0"/>
              <a:t> </a:t>
            </a:r>
            <a:r>
              <a:rPr lang="mi-NZ" sz="4000" dirty="0" err="1"/>
              <a:t>should</a:t>
            </a:r>
            <a:r>
              <a:rPr lang="mi-NZ" sz="4000" dirty="0"/>
              <a:t> </a:t>
            </a:r>
            <a:r>
              <a:rPr lang="mi-NZ" sz="4000" dirty="0" err="1"/>
              <a:t>we</a:t>
            </a:r>
            <a:r>
              <a:rPr lang="mi-NZ" sz="4000" dirty="0"/>
              <a:t> </a:t>
            </a:r>
            <a:r>
              <a:rPr lang="mi-NZ" sz="4000" dirty="0" err="1"/>
              <a:t>care</a:t>
            </a:r>
            <a:r>
              <a:rPr lang="mi-NZ" sz="4000" dirty="0"/>
              <a:t> </a:t>
            </a:r>
            <a:r>
              <a:rPr lang="mi-NZ" sz="4000" dirty="0" err="1"/>
              <a:t>about</a:t>
            </a:r>
            <a:r>
              <a:rPr lang="mi-NZ" sz="4000" dirty="0"/>
              <a:t> </a:t>
            </a:r>
            <a:r>
              <a:rPr lang="mi-NZ" sz="4000" dirty="0" err="1"/>
              <a:t>rents</a:t>
            </a:r>
            <a:r>
              <a:rPr lang="mi-NZ" sz="4000" dirty="0"/>
              <a:t>?</a:t>
            </a:r>
            <a:endParaRPr lang="en-NZ" sz="4000" dirty="0"/>
          </a:p>
        </p:txBody>
      </p:sp>
      <p:sp>
        <p:nvSpPr>
          <p:cNvPr id="5" name="Content Placeholder 4"/>
          <p:cNvSpPr>
            <a:spLocks noGrp="1"/>
          </p:cNvSpPr>
          <p:nvPr>
            <p:ph idx="1"/>
          </p:nvPr>
        </p:nvSpPr>
        <p:spPr>
          <a:xfrm>
            <a:off x="-342900" y="1615033"/>
            <a:ext cx="6103620" cy="5051782"/>
          </a:xfrm>
        </p:spPr>
        <p:txBody>
          <a:bodyPr vert="horz" lIns="91440" tIns="45720" rIns="91440" bIns="45720" rtlCol="0" anchor="t">
            <a:normAutofit/>
          </a:bodyPr>
          <a:lstStyle/>
          <a:p>
            <a:pPr marL="1106170" lvl="1" indent="-571500">
              <a:lnSpc>
                <a:spcPct val="80000"/>
              </a:lnSpc>
            </a:pPr>
            <a:endParaRPr lang="en-NZ" dirty="0"/>
          </a:p>
          <a:p>
            <a:pPr marL="1106170" lvl="1" indent="-571500">
              <a:lnSpc>
                <a:spcPct val="80000"/>
              </a:lnSpc>
            </a:pPr>
            <a:endParaRPr lang="en-NZ" dirty="0"/>
          </a:p>
          <a:p>
            <a:pPr marL="1106170" lvl="1" indent="-571500">
              <a:lnSpc>
                <a:spcPct val="80000"/>
              </a:lnSpc>
            </a:pPr>
            <a:endParaRPr lang="en-NZ" dirty="0"/>
          </a:p>
          <a:p>
            <a:pPr marL="1106170" lvl="1" indent="-571500">
              <a:lnSpc>
                <a:spcPct val="80000"/>
              </a:lnSpc>
            </a:pPr>
            <a:endParaRPr lang="en-NZ" dirty="0"/>
          </a:p>
        </p:txBody>
      </p:sp>
      <p:sp>
        <p:nvSpPr>
          <p:cNvPr id="6" name="Date Placeholder 5"/>
          <p:cNvSpPr>
            <a:spLocks noGrp="1"/>
          </p:cNvSpPr>
          <p:nvPr>
            <p:ph type="dt" sz="half" idx="10"/>
          </p:nvPr>
        </p:nvSpPr>
        <p:spPr/>
        <p:txBody>
          <a:bodyPr/>
          <a:lstStyle/>
          <a:p>
            <a:r>
              <a:rPr lang="en-NZ" err="1"/>
              <a:t>Thur</a:t>
            </a:r>
            <a:r>
              <a:rPr lang="en-NZ"/>
              <a:t> 8</a:t>
            </a:r>
            <a:r>
              <a:rPr lang="en-NZ" baseline="30000"/>
              <a:t>th</a:t>
            </a:r>
            <a:r>
              <a:rPr lang="en-NZ"/>
              <a:t> June</a:t>
            </a:r>
          </a:p>
        </p:txBody>
      </p:sp>
      <p:sp>
        <p:nvSpPr>
          <p:cNvPr id="7" name="Footer Placeholder 6"/>
          <p:cNvSpPr>
            <a:spLocks noGrp="1"/>
          </p:cNvSpPr>
          <p:nvPr>
            <p:ph type="ftr" sz="quarter" idx="11"/>
          </p:nvPr>
        </p:nvSpPr>
        <p:spPr/>
        <p:txBody>
          <a:bodyPr/>
          <a:lstStyle/>
          <a:p>
            <a:r>
              <a:rPr lang="en-NZ"/>
              <a:t>Changing Market Conditions</a:t>
            </a:r>
          </a:p>
        </p:txBody>
      </p:sp>
      <p:sp>
        <p:nvSpPr>
          <p:cNvPr id="2" name="Slide Number Placeholder 1"/>
          <p:cNvSpPr>
            <a:spLocks noGrp="1"/>
          </p:cNvSpPr>
          <p:nvPr>
            <p:ph type="sldNum" sz="quarter" idx="4"/>
          </p:nvPr>
        </p:nvSpPr>
        <p:spPr>
          <a:xfrm>
            <a:off x="11220449" y="416850"/>
            <a:ext cx="564427" cy="365125"/>
          </a:xfrm>
          <a:prstGeom prst="rect">
            <a:avLst/>
          </a:prstGeom>
        </p:spPr>
        <p:txBody>
          <a:bodyPr vert="horz" lIns="91440" tIns="45720" rIns="91440" bIns="45720" rtlCol="0" anchor="ctr"/>
          <a:lstStyle>
            <a:defPPr>
              <a:defRPr lang="en-US"/>
            </a:defPPr>
            <a:lvl1pPr marL="0" algn="r" defTabSz="914400" rtl="0" eaLnBrk="1" latinLnBrk="0" hangingPunct="1">
              <a:defRPr sz="1000" b="1"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95E159E-8A7D-4D55-800F-D6D8D6F96419}" type="slidenum">
              <a:rPr lang="en-NZ" smtClean="0"/>
              <a:pPr/>
              <a:t>7</a:t>
            </a:fld>
            <a:endParaRPr lang="en-NZ"/>
          </a:p>
        </p:txBody>
      </p:sp>
      <p:sp>
        <p:nvSpPr>
          <p:cNvPr id="3" name="Content Placeholder 4">
            <a:extLst>
              <a:ext uri="{FF2B5EF4-FFF2-40B4-BE49-F238E27FC236}">
                <a16:creationId xmlns:a16="http://schemas.microsoft.com/office/drawing/2014/main" id="{DB47D3DE-A623-29E8-6FEA-3AFD646F546B}"/>
              </a:ext>
            </a:extLst>
          </p:cNvPr>
          <p:cNvSpPr txBox="1">
            <a:spLocks/>
          </p:cNvSpPr>
          <p:nvPr/>
        </p:nvSpPr>
        <p:spPr>
          <a:xfrm>
            <a:off x="-342900" y="1459801"/>
            <a:ext cx="6103620" cy="5051782"/>
          </a:xfrm>
          <a:prstGeom prst="rect">
            <a:avLst/>
          </a:prstGeom>
        </p:spPr>
        <p:txBody>
          <a:bodyPr vert="horz" lIns="91440" tIns="45720" rIns="9144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2400" kern="1200">
                <a:solidFill>
                  <a:schemeClr val="tx2"/>
                </a:solidFill>
                <a:latin typeface="+mn-lt"/>
                <a:ea typeface="+mn-ea"/>
                <a:cs typeface="+mn-cs"/>
              </a:defRPr>
            </a:lvl1pPr>
            <a:lvl2pPr marL="896938" indent="-361950" algn="l" defTabSz="914400" rtl="0" eaLnBrk="1" latinLnBrk="0" hangingPunct="1">
              <a:lnSpc>
                <a:spcPct val="100000"/>
              </a:lnSpc>
              <a:spcBef>
                <a:spcPts val="1200"/>
              </a:spcBef>
              <a:buFont typeface="Arial" panose="020B0604020202020204" pitchFamily="34" charset="0"/>
              <a:buChar char="•"/>
              <a:defRPr sz="2400" kern="1200">
                <a:solidFill>
                  <a:schemeClr val="tx2"/>
                </a:solidFill>
                <a:latin typeface="+mn-lt"/>
                <a:ea typeface="+mn-ea"/>
                <a:cs typeface="+mn-cs"/>
              </a:defRPr>
            </a:lvl2pPr>
            <a:lvl3pPr marL="1431925" indent="-354013" algn="l" defTabSz="914400" rtl="0" eaLnBrk="1" latinLnBrk="0" hangingPunct="1">
              <a:lnSpc>
                <a:spcPct val="100000"/>
              </a:lnSpc>
              <a:spcBef>
                <a:spcPts val="1000"/>
              </a:spcBef>
              <a:buFont typeface="Arial" panose="020B0604020202020204" pitchFamily="34" charset="0"/>
              <a:buChar char="»"/>
              <a:defRPr sz="2400" kern="1200">
                <a:solidFill>
                  <a:schemeClr val="tx2"/>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106170" lvl="1" indent="-571500">
              <a:lnSpc>
                <a:spcPct val="80000"/>
              </a:lnSpc>
            </a:pPr>
            <a:r>
              <a:rPr lang="en-NZ" dirty="0"/>
              <a:t>More people are renting (privately) </a:t>
            </a:r>
          </a:p>
          <a:p>
            <a:pPr marL="1106170" lvl="1" indent="-571500">
              <a:lnSpc>
                <a:spcPct val="80000"/>
              </a:lnSpc>
            </a:pPr>
            <a:endParaRPr lang="en-NZ" dirty="0"/>
          </a:p>
          <a:p>
            <a:pPr marL="1106170" lvl="1" indent="-571500">
              <a:lnSpc>
                <a:spcPct val="80000"/>
              </a:lnSpc>
            </a:pPr>
            <a:r>
              <a:rPr lang="en-NZ" dirty="0"/>
              <a:t>Renters are more vulnerable to large movements in housing costs</a:t>
            </a:r>
          </a:p>
          <a:p>
            <a:pPr marL="1106170" lvl="1" indent="-571500">
              <a:lnSpc>
                <a:spcPct val="80000"/>
              </a:lnSpc>
            </a:pPr>
            <a:endParaRPr lang="en-NZ" dirty="0"/>
          </a:p>
          <a:p>
            <a:pPr marL="1106170" lvl="1" indent="-571500">
              <a:lnSpc>
                <a:spcPct val="80000"/>
              </a:lnSpc>
            </a:pPr>
            <a:r>
              <a:rPr lang="en-NZ" dirty="0"/>
              <a:t>Rents is a better signal of the balance of supply and demand for dwellings than house prices</a:t>
            </a:r>
          </a:p>
          <a:p>
            <a:pPr marL="1106170" lvl="1" indent="-571500">
              <a:lnSpc>
                <a:spcPct val="80000"/>
              </a:lnSpc>
            </a:pPr>
            <a:endParaRPr lang="en-NZ" dirty="0"/>
          </a:p>
          <a:p>
            <a:pPr marL="1106170" lvl="1" indent="-571500">
              <a:lnSpc>
                <a:spcPct val="80000"/>
              </a:lnSpc>
            </a:pPr>
            <a:r>
              <a:rPr lang="en-NZ" dirty="0"/>
              <a:t>Forecasting rents can also improve the accuracy of house price forecasts</a:t>
            </a:r>
          </a:p>
          <a:p>
            <a:pPr marL="1106170" lvl="1" indent="-571500">
              <a:lnSpc>
                <a:spcPct val="80000"/>
              </a:lnSpc>
            </a:pPr>
            <a:endParaRPr lang="en-NZ" dirty="0"/>
          </a:p>
          <a:p>
            <a:pPr marL="1106170" lvl="1" indent="-571500">
              <a:lnSpc>
                <a:spcPct val="80000"/>
              </a:lnSpc>
            </a:pPr>
            <a:endParaRPr lang="en-NZ" dirty="0"/>
          </a:p>
          <a:p>
            <a:pPr marL="1106170" lvl="1" indent="-571500">
              <a:lnSpc>
                <a:spcPct val="80000"/>
              </a:lnSpc>
            </a:pPr>
            <a:endParaRPr lang="en-NZ" dirty="0"/>
          </a:p>
        </p:txBody>
      </p:sp>
      <p:pic>
        <p:nvPicPr>
          <p:cNvPr id="8" name="Picture 4" descr="A graph of a number of household costs&#10;&#10;Description automatically generated">
            <a:extLst>
              <a:ext uri="{FF2B5EF4-FFF2-40B4-BE49-F238E27FC236}">
                <a16:creationId xmlns:a16="http://schemas.microsoft.com/office/drawing/2014/main" id="{73A9EF4A-6292-8EDB-6DC4-CFCB7B709596}"/>
              </a:ext>
            </a:extLst>
          </p:cNvPr>
          <p:cNvPicPr>
            <a:picLocks noChangeAspect="1"/>
          </p:cNvPicPr>
          <p:nvPr/>
        </p:nvPicPr>
        <p:blipFill>
          <a:blip r:embed="rId3"/>
          <a:stretch>
            <a:fillRect/>
          </a:stretch>
        </p:blipFill>
        <p:spPr>
          <a:xfrm>
            <a:off x="5548746" y="1615033"/>
            <a:ext cx="6706485" cy="4428606"/>
          </a:xfrm>
          <a:prstGeom prst="rect">
            <a:avLst/>
          </a:prstGeom>
        </p:spPr>
      </p:pic>
    </p:spTree>
    <p:extLst>
      <p:ext uri="{BB962C8B-B14F-4D97-AF65-F5344CB8AC3E}">
        <p14:creationId xmlns:p14="http://schemas.microsoft.com/office/powerpoint/2010/main" val="25509981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51B8B1-9E61-5DCB-CAFB-EA6F34B84424}"/>
              </a:ext>
            </a:extLst>
          </p:cNvPr>
          <p:cNvSpPr>
            <a:spLocks noGrp="1"/>
          </p:cNvSpPr>
          <p:nvPr>
            <p:ph type="title"/>
          </p:nvPr>
        </p:nvSpPr>
        <p:spPr/>
        <p:txBody>
          <a:bodyPr>
            <a:normAutofit/>
          </a:bodyPr>
          <a:lstStyle/>
          <a:p>
            <a:r>
              <a:rPr lang="en-NZ" sz="4400" b="1" dirty="0">
                <a:cs typeface="Calibri"/>
              </a:rPr>
              <a:t>.</a:t>
            </a:r>
            <a:br>
              <a:rPr lang="en-US" sz="4400" b="1" dirty="0">
                <a:cs typeface="Calibri"/>
              </a:rPr>
            </a:br>
            <a:endParaRPr lang="en-US" dirty="0"/>
          </a:p>
        </p:txBody>
      </p:sp>
      <p:pic>
        <p:nvPicPr>
          <p:cNvPr id="7" name="Content Placeholder 3" descr="A picture containing text, diagram, screenshot, font&#10;&#10;Description automatically generated">
            <a:extLst>
              <a:ext uri="{FF2B5EF4-FFF2-40B4-BE49-F238E27FC236}">
                <a16:creationId xmlns:a16="http://schemas.microsoft.com/office/drawing/2014/main" id="{522D38DE-6FFF-39F6-849F-4825CEFA5EB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660968" y="736478"/>
            <a:ext cx="6227108" cy="4151405"/>
          </a:xfrm>
          <a:prstGeom prst="rect">
            <a:avLst/>
          </a:prstGeom>
        </p:spPr>
      </p:pic>
      <p:sp>
        <p:nvSpPr>
          <p:cNvPr id="3" name="Content Placeholder 4">
            <a:extLst>
              <a:ext uri="{FF2B5EF4-FFF2-40B4-BE49-F238E27FC236}">
                <a16:creationId xmlns:a16="http://schemas.microsoft.com/office/drawing/2014/main" id="{59A18C74-CFE9-8C4E-4D22-725942F9B660}"/>
              </a:ext>
            </a:extLst>
          </p:cNvPr>
          <p:cNvSpPr txBox="1">
            <a:spLocks/>
          </p:cNvSpPr>
          <p:nvPr/>
        </p:nvSpPr>
        <p:spPr>
          <a:xfrm>
            <a:off x="-278674" y="736479"/>
            <a:ext cx="5939642" cy="5775104"/>
          </a:xfrm>
          <a:prstGeom prst="rect">
            <a:avLst/>
          </a:prstGeom>
        </p:spPr>
        <p:txBody>
          <a:bodyPr vert="horz" lIns="91440" tIns="45720" rIns="9144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2400" kern="1200">
                <a:solidFill>
                  <a:schemeClr val="tx2"/>
                </a:solidFill>
                <a:latin typeface="+mn-lt"/>
                <a:ea typeface="+mn-ea"/>
                <a:cs typeface="+mn-cs"/>
              </a:defRPr>
            </a:lvl1pPr>
            <a:lvl2pPr marL="896938" indent="-361950" algn="l" defTabSz="914400" rtl="0" eaLnBrk="1" latinLnBrk="0" hangingPunct="1">
              <a:lnSpc>
                <a:spcPct val="100000"/>
              </a:lnSpc>
              <a:spcBef>
                <a:spcPts val="1200"/>
              </a:spcBef>
              <a:buFont typeface="Arial" panose="020B0604020202020204" pitchFamily="34" charset="0"/>
              <a:buChar char="•"/>
              <a:defRPr sz="2400" kern="1200">
                <a:solidFill>
                  <a:schemeClr val="tx2"/>
                </a:solidFill>
                <a:latin typeface="+mn-lt"/>
                <a:ea typeface="+mn-ea"/>
                <a:cs typeface="+mn-cs"/>
              </a:defRPr>
            </a:lvl2pPr>
            <a:lvl3pPr marL="1431925" indent="-354013" algn="l" defTabSz="914400" rtl="0" eaLnBrk="1" latinLnBrk="0" hangingPunct="1">
              <a:lnSpc>
                <a:spcPct val="100000"/>
              </a:lnSpc>
              <a:spcBef>
                <a:spcPts val="1000"/>
              </a:spcBef>
              <a:buFont typeface="Arial" panose="020B0604020202020204" pitchFamily="34" charset="0"/>
              <a:buChar char="»"/>
              <a:defRPr sz="2400" kern="1200">
                <a:solidFill>
                  <a:schemeClr val="tx2"/>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106170" lvl="1" indent="-571500">
              <a:lnSpc>
                <a:spcPct val="80000"/>
              </a:lnSpc>
            </a:pPr>
            <a:r>
              <a:rPr lang="en-NZ" dirty="0"/>
              <a:t>The framework helps us to understand how land and housing markets operate.</a:t>
            </a:r>
            <a:br>
              <a:rPr lang="en-NZ" dirty="0"/>
            </a:br>
            <a:endParaRPr lang="en-NZ" dirty="0"/>
          </a:p>
          <a:p>
            <a:pPr marL="1106170" lvl="1" indent="-571500">
              <a:lnSpc>
                <a:spcPct val="80000"/>
              </a:lnSpc>
            </a:pPr>
            <a:r>
              <a:rPr lang="en-NZ" dirty="0"/>
              <a:t>The recent HTWG’s assessment of the housing system concludes that the land market in NZ is restricted to some degree</a:t>
            </a:r>
          </a:p>
          <a:p>
            <a:pPr marL="1106170" lvl="1" indent="-571500">
              <a:lnSpc>
                <a:spcPct val="80000"/>
              </a:lnSpc>
            </a:pPr>
            <a:endParaRPr lang="en-NZ" dirty="0"/>
          </a:p>
          <a:p>
            <a:pPr marL="1106170" lvl="1" indent="-571500">
              <a:lnSpc>
                <a:spcPct val="80000"/>
              </a:lnSpc>
            </a:pPr>
            <a:r>
              <a:rPr lang="en-NZ" dirty="0"/>
              <a:t>Underpinning this is the assumption that interest rates impact house price but not rents</a:t>
            </a:r>
          </a:p>
          <a:p>
            <a:pPr marL="1106170" lvl="1" indent="-571500">
              <a:lnSpc>
                <a:spcPct val="80000"/>
              </a:lnSpc>
            </a:pPr>
            <a:endParaRPr lang="en-NZ" dirty="0"/>
          </a:p>
          <a:p>
            <a:pPr marL="1106170" lvl="1" indent="-571500">
              <a:lnSpc>
                <a:spcPct val="80000"/>
              </a:lnSpc>
            </a:pPr>
            <a:r>
              <a:rPr lang="en-NZ" dirty="0"/>
              <a:t>We want to test this hypothesis explicitly</a:t>
            </a:r>
          </a:p>
          <a:p>
            <a:pPr marL="1106170" lvl="1" indent="-571500">
              <a:lnSpc>
                <a:spcPct val="80000"/>
              </a:lnSpc>
            </a:pPr>
            <a:endParaRPr lang="en-NZ" dirty="0"/>
          </a:p>
          <a:p>
            <a:pPr marL="1106170" lvl="1" indent="-571500">
              <a:lnSpc>
                <a:spcPct val="80000"/>
              </a:lnSpc>
            </a:pPr>
            <a:endParaRPr lang="en-NZ" dirty="0"/>
          </a:p>
          <a:p>
            <a:pPr marL="1106170" lvl="1" indent="-571500">
              <a:lnSpc>
                <a:spcPct val="80000"/>
              </a:lnSpc>
            </a:pPr>
            <a:endParaRPr lang="en-NZ" dirty="0"/>
          </a:p>
        </p:txBody>
      </p:sp>
    </p:spTree>
    <p:extLst>
      <p:ext uri="{BB962C8B-B14F-4D97-AF65-F5344CB8AC3E}">
        <p14:creationId xmlns:p14="http://schemas.microsoft.com/office/powerpoint/2010/main" val="32015257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2A38FF-3E0F-1D87-C6D0-378839061857}"/>
              </a:ext>
            </a:extLst>
          </p:cNvPr>
          <p:cNvSpPr>
            <a:spLocks noGrp="1"/>
          </p:cNvSpPr>
          <p:nvPr>
            <p:ph type="title"/>
          </p:nvPr>
        </p:nvSpPr>
        <p:spPr/>
        <p:txBody>
          <a:bodyPr/>
          <a:lstStyle/>
          <a:p>
            <a:r>
              <a:rPr lang="en-NZ" b="1" dirty="0"/>
              <a:t>Potential factors</a:t>
            </a:r>
            <a:endParaRPr lang="en-US" b="1" dirty="0"/>
          </a:p>
        </p:txBody>
      </p:sp>
      <p:sp>
        <p:nvSpPr>
          <p:cNvPr id="3" name="Content Placeholder 2">
            <a:extLst>
              <a:ext uri="{FF2B5EF4-FFF2-40B4-BE49-F238E27FC236}">
                <a16:creationId xmlns:a16="http://schemas.microsoft.com/office/drawing/2014/main" id="{57C8AA26-AF2A-189F-077F-500BDF3EE73C}"/>
              </a:ext>
            </a:extLst>
          </p:cNvPr>
          <p:cNvSpPr>
            <a:spLocks noGrp="1"/>
          </p:cNvSpPr>
          <p:nvPr>
            <p:ph idx="1"/>
          </p:nvPr>
        </p:nvSpPr>
        <p:spPr/>
        <p:txBody>
          <a:bodyPr>
            <a:normAutofit fontScale="85000" lnSpcReduction="20000"/>
          </a:bodyPr>
          <a:lstStyle/>
          <a:p>
            <a:r>
              <a:rPr lang="en-NZ" dirty="0"/>
              <a:t>Wages</a:t>
            </a:r>
          </a:p>
          <a:p>
            <a:endParaRPr lang="en-NZ" dirty="0"/>
          </a:p>
          <a:p>
            <a:r>
              <a:rPr lang="en-NZ" dirty="0"/>
              <a:t>Physical supply and demand of dwellings (measured by people per dwellings) </a:t>
            </a:r>
          </a:p>
          <a:p>
            <a:endParaRPr lang="en-NZ" dirty="0"/>
          </a:p>
          <a:p>
            <a:r>
              <a:rPr lang="en-NZ" dirty="0"/>
              <a:t>Mortgage (interest) rate</a:t>
            </a:r>
          </a:p>
          <a:p>
            <a:endParaRPr lang="en-NZ" dirty="0"/>
          </a:p>
          <a:p>
            <a:r>
              <a:rPr lang="en-NZ" dirty="0"/>
              <a:t>General inflation</a:t>
            </a:r>
          </a:p>
          <a:p>
            <a:endParaRPr lang="en-NZ" dirty="0"/>
          </a:p>
          <a:p>
            <a:r>
              <a:rPr lang="en-NZ" dirty="0"/>
              <a:t>Unemployment rate/job security</a:t>
            </a:r>
          </a:p>
          <a:p>
            <a:endParaRPr lang="en-NZ" dirty="0"/>
          </a:p>
          <a:p>
            <a:r>
              <a:rPr lang="en-NZ" dirty="0"/>
              <a:t>House price</a:t>
            </a:r>
          </a:p>
          <a:p>
            <a:endParaRPr lang="en-NZ" dirty="0"/>
          </a:p>
          <a:p>
            <a:endParaRPr lang="en-NZ" dirty="0"/>
          </a:p>
          <a:p>
            <a:endParaRPr lang="en-NZ" dirty="0"/>
          </a:p>
          <a:p>
            <a:endParaRPr lang="en-NZ" dirty="0"/>
          </a:p>
          <a:p>
            <a:endParaRPr lang="en-NZ" dirty="0"/>
          </a:p>
          <a:p>
            <a:pPr marL="0" indent="0">
              <a:buNone/>
            </a:pPr>
            <a:endParaRPr lang="en-US" dirty="0"/>
          </a:p>
        </p:txBody>
      </p:sp>
    </p:spTree>
    <p:extLst>
      <p:ext uri="{BB962C8B-B14F-4D97-AF65-F5344CB8AC3E}">
        <p14:creationId xmlns:p14="http://schemas.microsoft.com/office/powerpoint/2010/main" val="2525690704"/>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Theme">
  <a:themeElements>
    <a:clrScheme name="HUD_V1">
      <a:dk1>
        <a:sysClr val="windowText" lastClr="000000"/>
      </a:dk1>
      <a:lt1>
        <a:sysClr val="window" lastClr="FFFFFF"/>
      </a:lt1>
      <a:dk2>
        <a:srgbClr val="003E52"/>
      </a:dk2>
      <a:lt2>
        <a:srgbClr val="FFC04A"/>
      </a:lt2>
      <a:accent1>
        <a:srgbClr val="62B6F3"/>
      </a:accent1>
      <a:accent2>
        <a:srgbClr val="00826E"/>
      </a:accent2>
      <a:accent3>
        <a:srgbClr val="A4343E"/>
      </a:accent3>
      <a:accent4>
        <a:srgbClr val="222423"/>
      </a:accent4>
      <a:accent5>
        <a:srgbClr val="DEDEDE"/>
      </a:accent5>
      <a:accent6>
        <a:srgbClr val="00C48D"/>
      </a:accent6>
      <a:hlink>
        <a:srgbClr val="FCD192"/>
      </a:hlink>
      <a:folHlink>
        <a:srgbClr val="DF8881"/>
      </a:folHlink>
    </a:clrScheme>
    <a:fontScheme name="HUD_System">
      <a:majorFont>
        <a:latin typeface="Arial Bol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Version=16.0.0.0, Culture=neutral, PublicKeyToken=71e9bce111e9429c</Assembly>
    <Class>Microsoft.Office.DocumentManagement.Internal.DocIdHandler</Class>
    <Data/>
    <Filter/>
  </Receiver>
</spe:Receivers>
</file>

<file path=customXml/item2.xml><?xml version="1.0" encoding="utf-8"?>
<ct:contentTypeSchema xmlns:ct="http://schemas.microsoft.com/office/2006/metadata/contentType" xmlns:ma="http://schemas.microsoft.com/office/2006/metadata/properties/metaAttributes" ct:_="" ma:_="" ma:contentTypeName="Document" ma:contentTypeID="0x010100B45B607ACD773D4EB5E84443122CB37F" ma:contentTypeVersion="20" ma:contentTypeDescription="Create a new document." ma:contentTypeScope="" ma:versionID="a2cb8482211319740145e01b5384c40c">
  <xsd:schema xmlns:xsd="http://www.w3.org/2001/XMLSchema" xmlns:xs="http://www.w3.org/2001/XMLSchema" xmlns:p="http://schemas.microsoft.com/office/2006/metadata/properties" xmlns:ns2="73ca0a6f-7b09-4afd-9907-63092b5f1a58" xmlns:ns3="1ed50118-65ac-419c-ba11-7335d912dad1" targetNamespace="http://schemas.microsoft.com/office/2006/metadata/properties" ma:root="true" ma:fieldsID="571b5e8f43ab170d352126b5212d025d" ns2:_="" ns3:_="">
    <xsd:import namespace="73ca0a6f-7b09-4afd-9907-63092b5f1a58"/>
    <xsd:import namespace="1ed50118-65ac-419c-ba11-7335d912dad1"/>
    <xsd:element name="properties">
      <xsd:complexType>
        <xsd:sequence>
          <xsd:element name="documentManagement">
            <xsd:complexType>
              <xsd:all>
                <xsd:element ref="ns2:_dlc_DocId" minOccurs="0"/>
                <xsd:element ref="ns2:_dlc_DocIdUrl" minOccurs="0"/>
                <xsd:element ref="ns2:_dlc_DocIdPersistId" minOccurs="0"/>
                <xsd:element ref="ns3:MediaServiceMetadata" minOccurs="0"/>
                <xsd:element ref="ns3:MediaServiceFastMetadata" minOccurs="0"/>
                <xsd:element ref="ns3:MediaServiceAutoTags" minOccurs="0"/>
                <xsd:element ref="ns3:MediaServiceOCR" minOccurs="0"/>
                <xsd:element ref="ns2:SharedWithUsers" minOccurs="0"/>
                <xsd:element ref="ns2:SharedWithDetails" minOccurs="0"/>
                <xsd:element ref="ns3:MediaServiceAutoKeyPoints" minOccurs="0"/>
                <xsd:element ref="ns3:MediaServiceKeyPoints" minOccurs="0"/>
                <xsd:element ref="ns3:MediaServiceGenerationTime" minOccurs="0"/>
                <xsd:element ref="ns3:MediaServiceEventHashCode" minOccurs="0"/>
                <xsd:element ref="ns3:MediaServiceDateTaken" minOccurs="0"/>
                <xsd:element ref="ns3:MediaServiceLocation" minOccurs="0"/>
                <xsd:element ref="ns3:Authoritative_x0020_Data" minOccurs="0"/>
                <xsd:element ref="ns3:MediaLengthInSeconds" minOccurs="0"/>
                <xsd:element ref="ns3:lcf76f155ced4ddcb4097134ff3c332f" minOccurs="0"/>
                <xsd:element ref="ns2:TaxCatchAll" minOccurs="0"/>
                <xsd:element ref="ns3: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3ca0a6f-7b09-4afd-9907-63092b5f1a58"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element name="SharedWithUsers" ma:index="1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Shared With Details" ma:internalName="SharedWithDetails" ma:readOnly="true">
      <xsd:simpleType>
        <xsd:restriction base="dms:Note">
          <xsd:maxLength value="255"/>
        </xsd:restriction>
      </xsd:simpleType>
    </xsd:element>
    <xsd:element name="TaxCatchAll" ma:index="27" nillable="true" ma:displayName="Taxonomy Catch All Column" ma:hidden="true" ma:list="{e263de34-72bd-42bb-987d-26b792ca997f}" ma:internalName="TaxCatchAll" ma:showField="CatchAllData" ma:web="73ca0a6f-7b09-4afd-9907-63092b5f1a58">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1ed50118-65ac-419c-ba11-7335d912dad1"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element name="MediaServiceDateTaken" ma:index="21" nillable="true" ma:displayName="MediaServiceDateTaken" ma:hidden="true" ma:internalName="MediaServiceDateTaken" ma:readOnly="true">
      <xsd:simpleType>
        <xsd:restriction base="dms:Text"/>
      </xsd:simpleType>
    </xsd:element>
    <xsd:element name="MediaServiceLocation" ma:index="22" nillable="true" ma:displayName="Location" ma:internalName="MediaServiceLocation" ma:readOnly="true">
      <xsd:simpleType>
        <xsd:restriction base="dms:Text"/>
      </xsd:simpleType>
    </xsd:element>
    <xsd:element name="Authoritative_x0020_Data" ma:index="23" nillable="true" ma:displayName="Authoritative Data" ma:format="Dropdown" ma:indexed="true" ma:internalName="Authoritative_x0020_Data">
      <xsd:simpleType>
        <xsd:restriction base="dms:Choice">
          <xsd:enumeration value="Yes"/>
          <xsd:enumeration value="No"/>
        </xsd:restriction>
      </xsd:simpleType>
    </xsd:element>
    <xsd:element name="MediaLengthInSeconds" ma:index="24" nillable="true" ma:displayName="Length (seconds)" ma:internalName="MediaLengthInSeconds" ma:readOnly="true">
      <xsd:simpleType>
        <xsd:restriction base="dms:Unknown"/>
      </xsd:simpleType>
    </xsd:element>
    <xsd:element name="lcf76f155ced4ddcb4097134ff3c332f" ma:index="26" nillable="true" ma:taxonomy="true" ma:internalName="lcf76f155ced4ddcb4097134ff3c332f" ma:taxonomyFieldName="MediaServiceImageTags" ma:displayName="Image Tags" ma:readOnly="false" ma:fieldId="{5cf76f15-5ced-4ddc-b409-7134ff3c332f}" ma:taxonomyMulti="true" ma:sspId="a37c7ead-e707-47a7-9154-f9bc55a4030e"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8" nillable="true" ma:displayName="MediaServiceObjectDetectorVersions" ma:description=""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2BEF9A0-8BE2-4915-960C-CA3F454A14BF}">
  <ds:schemaRefs>
    <ds:schemaRef ds:uri="http://schemas.microsoft.com/sharepoint/events"/>
  </ds:schemaRefs>
</ds:datastoreItem>
</file>

<file path=customXml/itemProps2.xml><?xml version="1.0" encoding="utf-8"?>
<ds:datastoreItem xmlns:ds="http://schemas.openxmlformats.org/officeDocument/2006/customXml" ds:itemID="{BD91F9CF-1DEA-4661-A3C6-46B575C3EE6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3ca0a6f-7b09-4afd-9907-63092b5f1a58"/>
    <ds:schemaRef ds:uri="1ed50118-65ac-419c-ba11-7335d912dad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B48E0ED4-1359-4555-A59F-CA13DDE30AEB}">
  <ds:schemaRefs>
    <ds:schemaRef ds:uri="http://schemas.microsoft.com/sharepoint/v3/contenttype/forms"/>
  </ds:schemaRefs>
</ds:datastoreItem>
</file>

<file path=docMetadata/LabelInfo.xml><?xml version="1.0" encoding="utf-8"?>
<clbl:labelList xmlns:clbl="http://schemas.microsoft.com/office/2020/mipLabelMetadata">
  <clbl:label id="{14c3db6d-cfd0-4832-972f-4b6726d3a31d}" enabled="1" method="Privileged" siteId="{9e9b3020-3d38-48a6-9064-373bc7b156dc}" removed="0"/>
</clbl:labelList>
</file>

<file path=docProps/app.xml><?xml version="1.0" encoding="utf-8"?>
<Properties xmlns="http://schemas.openxmlformats.org/officeDocument/2006/extended-properties" xmlns:vt="http://schemas.openxmlformats.org/officeDocument/2006/docPropsVTypes">
  <Template>office theme</Template>
  <TotalTime>417</TotalTime>
  <Words>1292</Words>
  <Application>Microsoft Office PowerPoint</Application>
  <PresentationFormat>Widescreen</PresentationFormat>
  <Paragraphs>177</Paragraphs>
  <Slides>14</Slides>
  <Notes>14</Notes>
  <HiddenSlides>0</HiddenSlides>
  <MMClips>0</MMClips>
  <ScaleCrop>false</ScaleCrop>
  <HeadingPairs>
    <vt:vector size="6" baseType="variant">
      <vt:variant>
        <vt:lpstr>Fonts Used</vt:lpstr>
      </vt:variant>
      <vt:variant>
        <vt:i4>5</vt:i4>
      </vt:variant>
      <vt:variant>
        <vt:lpstr>Theme</vt:lpstr>
      </vt:variant>
      <vt:variant>
        <vt:i4>3</vt:i4>
      </vt:variant>
      <vt:variant>
        <vt:lpstr>Slide Titles</vt:lpstr>
      </vt:variant>
      <vt:variant>
        <vt:i4>14</vt:i4>
      </vt:variant>
    </vt:vector>
  </HeadingPairs>
  <TitlesOfParts>
    <vt:vector size="22" baseType="lpstr">
      <vt:lpstr>Arial</vt:lpstr>
      <vt:lpstr>Arial Bold</vt:lpstr>
      <vt:lpstr>Calibri</vt:lpstr>
      <vt:lpstr>Calibri Light</vt:lpstr>
      <vt:lpstr>Segoe UI Light</vt:lpstr>
      <vt:lpstr>office theme</vt:lpstr>
      <vt:lpstr>Office Theme</vt:lpstr>
      <vt:lpstr>1_Office Theme</vt:lpstr>
      <vt:lpstr>Market update</vt:lpstr>
      <vt:lpstr>Economic outlook</vt:lpstr>
      <vt:lpstr>Construction sector</vt:lpstr>
      <vt:lpstr>Property market</vt:lpstr>
      <vt:lpstr>Rental market</vt:lpstr>
      <vt:lpstr>PowerPoint Presentation</vt:lpstr>
      <vt:lpstr>Why should we care about rents?</vt:lpstr>
      <vt:lpstr>. </vt:lpstr>
      <vt:lpstr>Potential factors</vt:lpstr>
      <vt:lpstr>Key findings</vt:lpstr>
      <vt:lpstr>Key findings in numbers</vt:lpstr>
      <vt:lpstr>Media coverage</vt:lpstr>
      <vt:lpstr>Media coverage</vt:lpstr>
      <vt:lpstr>Rent drivers tool</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Nam Ngo</cp:lastModifiedBy>
  <cp:revision>90</cp:revision>
  <cp:lastPrinted>2023-10-25T19:55:57Z</cp:lastPrinted>
  <dcterms:created xsi:type="dcterms:W3CDTF">2023-07-25T13:56:39Z</dcterms:created>
  <dcterms:modified xsi:type="dcterms:W3CDTF">2023-10-25T21:09:21Z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lassificationContentMarkingFooterLocations">
    <vt:lpwstr>office theme:8</vt:lpwstr>
  </property>
  <property fmtid="{D5CDD505-2E9C-101B-9397-08002B2CF9AE}" pid="3" name="ClassificationContentMarkingFooterText">
    <vt:lpwstr>[IN-CONFIDENCE]</vt:lpwstr>
  </property>
</Properties>
</file>